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drawingml.chart+xml" PartName="/ppt/charts/chart2.xml"/>
  <Override ContentType="application/vnd.openxmlformats-officedocument.drawingml.chart+xml" PartName="/ppt/charts/chart1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Averag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iWgfQ5DG3qz4bwC38wMCXdrS1k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4FB-44DE-A98B-FEE3F35974A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4FB-44DE-A98B-FEE3F35974A4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FB-44DE-A98B-FEE3F3597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946E-48B3-AC6E-393E3BEFB1E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46E-48B3-AC6E-393E3BEFB1E5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6E-48B3-AC6E-393E3BEF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4a635904d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a4a635904d_1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e759bc3b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9e759bc3bd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48c4e430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a48c4e430d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e759bc3bd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e759bc3bd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48c4e430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a48c4e430d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4a63590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a4a635904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48c4e430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a48c4e430d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48c4e430d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48c4e43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bg>
      <p:bgPr>
        <a:solidFill>
          <a:schemeClr val="accen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Images &amp; Contents">
  <p:cSld name="31_Images &amp; Conten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/>
          <p:nvPr/>
        </p:nvSpPr>
        <p:spPr>
          <a:xfrm>
            <a:off x="6392164" y="1281975"/>
            <a:ext cx="4759542" cy="4759542"/>
          </a:xfrm>
          <a:prstGeom prst="donut">
            <a:avLst>
              <a:gd fmla="val 1850" name="adj"/>
            </a:avLst>
          </a:prstGeom>
          <a:solidFill>
            <a:srgbClr val="7DB4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6"/>
          <p:cNvSpPr/>
          <p:nvPr>
            <p:ph idx="2" type="pic"/>
          </p:nvPr>
        </p:nvSpPr>
        <p:spPr>
          <a:xfrm>
            <a:off x="9030709" y="1366318"/>
            <a:ext cx="1822409" cy="25868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6"/>
          <p:cNvSpPr/>
          <p:nvPr>
            <p:ph idx="3" type="pic"/>
          </p:nvPr>
        </p:nvSpPr>
        <p:spPr>
          <a:xfrm>
            <a:off x="7118317" y="932349"/>
            <a:ext cx="2719605" cy="2144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6"/>
          <p:cNvSpPr/>
          <p:nvPr>
            <p:ph idx="4" type="pic"/>
          </p:nvPr>
        </p:nvSpPr>
        <p:spPr>
          <a:xfrm>
            <a:off x="8112013" y="4022252"/>
            <a:ext cx="2626805" cy="15701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6"/>
          <p:cNvSpPr/>
          <p:nvPr>
            <p:ph idx="5" type="pic"/>
          </p:nvPr>
        </p:nvSpPr>
        <p:spPr>
          <a:xfrm>
            <a:off x="6392163" y="3145586"/>
            <a:ext cx="2195336" cy="24468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/>
          <p:nvPr>
            <p:ph idx="2" type="pic"/>
          </p:nvPr>
        </p:nvSpPr>
        <p:spPr>
          <a:xfrm>
            <a:off x="733463" y="1792600"/>
            <a:ext cx="1800000" cy="1008000"/>
          </a:xfrm>
          <a:prstGeom prst="roundRect">
            <a:avLst>
              <a:gd fmla="val 7223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7"/>
          <p:cNvSpPr/>
          <p:nvPr>
            <p:ph idx="3" type="pic"/>
          </p:nvPr>
        </p:nvSpPr>
        <p:spPr>
          <a:xfrm>
            <a:off x="733463" y="2878386"/>
            <a:ext cx="1800000" cy="1008000"/>
          </a:xfrm>
          <a:prstGeom prst="roundRect">
            <a:avLst>
              <a:gd fmla="val 7223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37"/>
          <p:cNvSpPr/>
          <p:nvPr>
            <p:ph idx="4" type="pic"/>
          </p:nvPr>
        </p:nvSpPr>
        <p:spPr>
          <a:xfrm>
            <a:off x="733463" y="3964172"/>
            <a:ext cx="1800000" cy="1008000"/>
          </a:xfrm>
          <a:prstGeom prst="roundRect">
            <a:avLst>
              <a:gd fmla="val 7223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7"/>
          <p:cNvSpPr/>
          <p:nvPr>
            <p:ph idx="5" type="pic"/>
          </p:nvPr>
        </p:nvSpPr>
        <p:spPr>
          <a:xfrm>
            <a:off x="733463" y="5049957"/>
            <a:ext cx="1800000" cy="1008000"/>
          </a:xfrm>
          <a:prstGeom prst="roundRect">
            <a:avLst>
              <a:gd fmla="val 7223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3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9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39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9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9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9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9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9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0"/>
          <p:cNvGrpSpPr/>
          <p:nvPr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45" name="Google Shape;45;p40"/>
            <p:cNvSpPr/>
            <p:nvPr/>
          </p:nvSpPr>
          <p:spPr>
            <a:xfrm>
              <a:off x="2705100" y="2190749"/>
              <a:ext cx="504825" cy="504825"/>
            </a:xfrm>
            <a:prstGeom prst="arc">
              <a:avLst>
                <a:gd fmla="val 9366810" name="adj1"/>
                <a:gd fmla="val 17844455" name="adj2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0"/>
            <p:cNvSpPr/>
            <p:nvPr/>
          </p:nvSpPr>
          <p:spPr>
            <a:xfrm>
              <a:off x="2481261" y="1947860"/>
              <a:ext cx="895351" cy="895351"/>
            </a:xfrm>
            <a:prstGeom prst="arc">
              <a:avLst>
                <a:gd fmla="val 9366810" name="adj1"/>
                <a:gd fmla="val 17844455" name="adj2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0"/>
            <p:cNvSpPr/>
            <p:nvPr/>
          </p:nvSpPr>
          <p:spPr>
            <a:xfrm>
              <a:off x="2190747" y="1657346"/>
              <a:ext cx="1343029" cy="1343029"/>
            </a:xfrm>
            <a:prstGeom prst="arc">
              <a:avLst>
                <a:gd fmla="val 9366810" name="adj1"/>
                <a:gd fmla="val 17844455" name="adj2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/>
          <p:nvPr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2"/>
          <p:cNvSpPr/>
          <p:nvPr/>
        </p:nvSpPr>
        <p:spPr>
          <a:xfrm>
            <a:off x="722811" y="291737"/>
            <a:ext cx="10519955" cy="772019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2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42"/>
          <p:cNvSpPr/>
          <p:nvPr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44"/>
          <p:cNvSpPr/>
          <p:nvPr/>
        </p:nvSpPr>
        <p:spPr>
          <a:xfrm>
            <a:off x="8608025" y="1457403"/>
            <a:ext cx="2915574" cy="1570864"/>
          </a:xfrm>
          <a:custGeom>
            <a:rect b="b" l="l" r="r" t="t"/>
            <a:pathLst>
              <a:path extrusionOk="0" h="1094607" w="203162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4"/>
          <p:cNvSpPr/>
          <p:nvPr/>
        </p:nvSpPr>
        <p:spPr>
          <a:xfrm flipH="1">
            <a:off x="681574" y="2390853"/>
            <a:ext cx="2915574" cy="1570864"/>
          </a:xfrm>
          <a:custGeom>
            <a:rect b="b" l="l" r="r" t="t"/>
            <a:pathLst>
              <a:path extrusionOk="0" h="1094607" w="203162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4"/>
          <p:cNvSpPr/>
          <p:nvPr>
            <p:ph idx="2" type="pic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44"/>
          <p:cNvSpPr/>
          <p:nvPr>
            <p:ph idx="3" type="pic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44"/>
          <p:cNvSpPr/>
          <p:nvPr/>
        </p:nvSpPr>
        <p:spPr>
          <a:xfrm>
            <a:off x="4705886" y="4314903"/>
            <a:ext cx="2915574" cy="1570864"/>
          </a:xfrm>
          <a:custGeom>
            <a:rect b="b" l="l" r="r" t="t"/>
            <a:pathLst>
              <a:path extrusionOk="0" h="1094607" w="203162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4"/>
          <p:cNvSpPr/>
          <p:nvPr>
            <p:ph idx="4" type="pic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slide layout">
  <p:cSld name="2_Image slide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5"/>
          <p:cNvSpPr/>
          <p:nvPr>
            <p:ph idx="2" type="pic"/>
          </p:nvPr>
        </p:nvSpPr>
        <p:spPr>
          <a:xfrm>
            <a:off x="1875633" y="1819076"/>
            <a:ext cx="9593277" cy="26459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45"/>
          <p:cNvSpPr/>
          <p:nvPr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5"/>
          <p:cNvSpPr/>
          <p:nvPr>
            <p:ph idx="3" type="pic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45"/>
          <p:cNvSpPr/>
          <p:nvPr>
            <p:ph idx="4" type="pic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4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 slide layout">
  <p:cSld name="4_Image slide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6"/>
          <p:cNvSpPr/>
          <p:nvPr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6"/>
          <p:cNvSpPr/>
          <p:nvPr>
            <p:ph idx="2" type="pic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46"/>
          <p:cNvSpPr/>
          <p:nvPr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6"/>
          <p:cNvSpPr/>
          <p:nvPr>
            <p:ph idx="3" type="pic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46"/>
          <p:cNvSpPr/>
          <p:nvPr>
            <p:ph idx="4" type="pic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46"/>
          <p:cNvSpPr/>
          <p:nvPr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6"/>
          <p:cNvSpPr/>
          <p:nvPr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6"/>
          <p:cNvSpPr/>
          <p:nvPr>
            <p:ph idx="5" type="pic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46"/>
          <p:cNvSpPr/>
          <p:nvPr>
            <p:ph idx="6" type="pic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6"/>
          <p:cNvSpPr/>
          <p:nvPr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 slide layout">
  <p:cSld name="5_Image slide layou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/>
          <p:nvPr>
            <p:ph idx="2" type="pic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47"/>
          <p:cNvSpPr/>
          <p:nvPr>
            <p:ph idx="3" type="pic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47"/>
          <p:cNvSpPr/>
          <p:nvPr>
            <p:ph idx="4" type="pic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47"/>
          <p:cNvSpPr/>
          <p:nvPr>
            <p:ph idx="5" type="pic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47"/>
          <p:cNvSpPr/>
          <p:nvPr>
            <p:ph idx="6" type="pic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47"/>
          <p:cNvSpPr/>
          <p:nvPr>
            <p:ph idx="7" type="pic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47"/>
          <p:cNvSpPr/>
          <p:nvPr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7"/>
          <p:cNvSpPr/>
          <p:nvPr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7"/>
          <p:cNvSpPr/>
          <p:nvPr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7"/>
          <p:cNvSpPr/>
          <p:nvPr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7"/>
          <p:cNvSpPr/>
          <p:nvPr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7"/>
          <p:cNvSpPr/>
          <p:nvPr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7"/>
          <p:cNvSpPr/>
          <p:nvPr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8"/>
          <p:cNvSpPr/>
          <p:nvPr/>
        </p:nvSpPr>
        <p:spPr>
          <a:xfrm>
            <a:off x="2" y="1"/>
            <a:ext cx="8641787" cy="6858000"/>
          </a:xfrm>
          <a:custGeom>
            <a:rect b="b" l="l" r="r" t="t"/>
            <a:pathLst>
              <a:path extrusionOk="0" h="6858000" w="8641787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19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8"/>
          <p:cNvSpPr/>
          <p:nvPr/>
        </p:nvSpPr>
        <p:spPr>
          <a:xfrm rot="-1269289">
            <a:off x="7416424" y="-293215"/>
            <a:ext cx="234813" cy="7444430"/>
          </a:xfrm>
          <a:custGeom>
            <a:rect b="b" l="l" r="r" t="t"/>
            <a:pathLst>
              <a:path extrusionOk="0" h="7444430" w="234813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8"/>
          <p:cNvSpPr/>
          <p:nvPr/>
        </p:nvSpPr>
        <p:spPr>
          <a:xfrm rot="-1269289">
            <a:off x="8020265" y="-134683"/>
            <a:ext cx="234813" cy="2739613"/>
          </a:xfrm>
          <a:custGeom>
            <a:rect b="b" l="l" r="r" t="t"/>
            <a:pathLst>
              <a:path extrusionOk="0" h="2739613" w="2348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8"/>
          <p:cNvSpPr/>
          <p:nvPr/>
        </p:nvSpPr>
        <p:spPr>
          <a:xfrm rot="9530711">
            <a:off x="10369955" y="4253071"/>
            <a:ext cx="234813" cy="2739613"/>
          </a:xfrm>
          <a:custGeom>
            <a:rect b="b" l="l" r="r" t="t"/>
            <a:pathLst>
              <a:path extrusionOk="0" h="2739613" w="2348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yle slide layout">
  <p:cSld name="4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 slide layout">
  <p:cSld name="6_Image slide layou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/>
          <p:nvPr>
            <p:ph idx="2" type="pic"/>
          </p:nvPr>
        </p:nvSpPr>
        <p:spPr>
          <a:xfrm>
            <a:off x="0" y="1"/>
            <a:ext cx="12192000" cy="65614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layout">
  <p:cSld name="Image slide layou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bg>
      <p:bgPr>
        <a:solidFill>
          <a:schemeClr val="accen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/>
          <p:nvPr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4"/>
          <p:cNvSpPr/>
          <p:nvPr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6" Type="http://schemas.openxmlformats.org/officeDocument/2006/relationships/slideLayout" Target="../slideLayouts/slideLayout8.xml"/><Relationship Id="rId1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qr0m0XkJcDdB7RldE5lgxi5XtXyCWDeG/view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9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/>
        </p:nvSpPr>
        <p:spPr>
          <a:xfrm>
            <a:off x="7120200" y="490350"/>
            <a:ext cx="50718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Optimizing Social Media </a:t>
            </a: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Service For </a:t>
            </a: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UK National Railway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5458499" y="3355305"/>
            <a:ext cx="226184" cy="165862"/>
          </a:xfrm>
          <a:custGeom>
            <a:rect b="b" l="l" r="r" t="t"/>
            <a:pathLst>
              <a:path extrusionOk="0" h="2375905" w="3240001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 rot="-5400000">
            <a:off x="4978482" y="610336"/>
            <a:ext cx="334943" cy="362564"/>
          </a:xfrm>
          <a:custGeom>
            <a:rect b="b" l="l" r="r" t="t"/>
            <a:pathLst>
              <a:path extrusionOk="0" h="3240001" w="2993176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 rot="-900000">
            <a:off x="5750683" y="4256921"/>
            <a:ext cx="306925" cy="262906"/>
          </a:xfrm>
          <a:custGeom>
            <a:rect b="b" l="l" r="r" t="t"/>
            <a:pathLst>
              <a:path extrusionOk="0" h="2485205" w="2901316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6543350" y="925548"/>
            <a:ext cx="393301" cy="395087"/>
          </a:xfrm>
          <a:custGeom>
            <a:rect b="b" l="l" r="r" t="t"/>
            <a:pathLst>
              <a:path extrusionOk="0" h="373588" w="371900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4353699" y="1754911"/>
            <a:ext cx="193723" cy="193988"/>
          </a:xfrm>
          <a:custGeom>
            <a:rect b="b" l="l" r="r" t="t"/>
            <a:pathLst>
              <a:path extrusionOk="0" h="3229762" w="3225370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4964671" y="2640492"/>
            <a:ext cx="158632" cy="158875"/>
          </a:xfrm>
          <a:custGeom>
            <a:rect b="b" l="l" r="r" t="t"/>
            <a:pathLst>
              <a:path extrusionOk="0" h="3202496" w="3197597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/>
          <p:nvPr/>
        </p:nvSpPr>
        <p:spPr>
          <a:xfrm flipH="1" rot="-5400000">
            <a:off x="5219065" y="1825556"/>
            <a:ext cx="237102" cy="223294"/>
          </a:xfrm>
          <a:custGeom>
            <a:rect b="b" l="l" r="r" t="t"/>
            <a:pathLst>
              <a:path extrusionOk="0" h="2758049" w="2928608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/>
          <p:nvPr/>
        </p:nvSpPr>
        <p:spPr>
          <a:xfrm>
            <a:off x="360293" y="3850243"/>
            <a:ext cx="362565" cy="362565"/>
          </a:xfrm>
          <a:custGeom>
            <a:rect b="b" l="l" r="r" t="t"/>
            <a:pathLst>
              <a:path extrusionOk="0" h="3960000" w="396044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4653360" y="3758170"/>
            <a:ext cx="144473" cy="144457"/>
          </a:xfrm>
          <a:custGeom>
            <a:rect b="b" l="l" r="r" t="t"/>
            <a:pathLst>
              <a:path extrusionOk="0" h="3960440" w="3888432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6178829" y="2444357"/>
            <a:ext cx="290471" cy="290471"/>
          </a:xfrm>
          <a:custGeom>
            <a:rect b="b" l="l" r="r" t="t"/>
            <a:pathLst>
              <a:path extrusionOk="0" h="3960000" w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2449886" y="604588"/>
            <a:ext cx="290471" cy="290471"/>
          </a:xfrm>
          <a:custGeom>
            <a:rect b="b" l="l" r="r" t="t"/>
            <a:pathLst>
              <a:path extrusionOk="0" h="3960000" w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6917601" y="3702294"/>
            <a:ext cx="356613" cy="362565"/>
          </a:xfrm>
          <a:custGeom>
            <a:rect b="b" l="l" r="r" t="t"/>
            <a:pathLst>
              <a:path extrusionOk="0" h="3240000" w="3186824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5469195" y="5635320"/>
            <a:ext cx="444475" cy="448847"/>
          </a:xfrm>
          <a:custGeom>
            <a:rect b="b" l="l" r="r" t="t"/>
            <a:pathLst>
              <a:path extrusionOk="0" h="3221116" w="3189723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1147873" y="2450021"/>
            <a:ext cx="338606" cy="260095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3260877" y="1718238"/>
            <a:ext cx="80681" cy="175906"/>
          </a:xfrm>
          <a:custGeom>
            <a:rect b="b" l="l" r="r" t="t"/>
            <a:pathLst>
              <a:path extrusionOk="0" h="3255081" w="1492970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953425" y="880843"/>
            <a:ext cx="143979" cy="379205"/>
          </a:xfrm>
          <a:custGeom>
            <a:rect b="b" l="l" r="r" t="t"/>
            <a:pathLst>
              <a:path extrusionOk="0" h="3923699" w="1489775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 rot="10800000">
            <a:off x="742533" y="873267"/>
            <a:ext cx="175165" cy="373662"/>
          </a:xfrm>
          <a:custGeom>
            <a:rect b="b" l="l" r="r" t="t"/>
            <a:pathLst>
              <a:path extrusionOk="0" h="3959924" w="1856332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2261271" y="1760622"/>
            <a:ext cx="223294" cy="228945"/>
          </a:xfrm>
          <a:custGeom>
            <a:rect b="b" l="l" r="r" t="t"/>
            <a:pathLst>
              <a:path extrusionOk="0" h="2354521" w="2296406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3766911" y="996465"/>
            <a:ext cx="223885" cy="223885"/>
          </a:xfrm>
          <a:custGeom>
            <a:rect b="b" l="l" r="r" t="t"/>
            <a:pathLst>
              <a:path extrusionOk="0" h="3240000" w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10538700" y="5709600"/>
            <a:ext cx="16533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u="sng">
                <a:solidFill>
                  <a:srgbClr val="FFFFFF"/>
                </a:solidFill>
              </a:rPr>
              <a:t>GROUP4</a:t>
            </a:r>
            <a:r>
              <a:rPr lang="en-US" sz="1100">
                <a:solidFill>
                  <a:srgbClr val="FFFFFF"/>
                </a:solidFill>
              </a:rPr>
              <a:t>:</a:t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Abhik Modi</a:t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Eduardo Hernandez</a:t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Gaurav Sharma</a:t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Saurabh Chakravorty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4a635904d_1_193"/>
          <p:cNvSpPr txBox="1"/>
          <p:nvPr/>
        </p:nvSpPr>
        <p:spPr>
          <a:xfrm>
            <a:off x="3525150" y="203375"/>
            <a:ext cx="5141700" cy="923400"/>
          </a:xfrm>
          <a:prstGeom prst="rect">
            <a:avLst/>
          </a:prstGeom>
          <a:solidFill>
            <a:srgbClr val="3282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ACTION PLAN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a4a635904d_1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00" y="1209775"/>
            <a:ext cx="11547600" cy="5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a4a635904d_1_193"/>
          <p:cNvSpPr/>
          <p:nvPr/>
        </p:nvSpPr>
        <p:spPr>
          <a:xfrm>
            <a:off x="526978" y="1324772"/>
            <a:ext cx="1392600" cy="22230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a4a635904d_1_193"/>
          <p:cNvSpPr/>
          <p:nvPr/>
        </p:nvSpPr>
        <p:spPr>
          <a:xfrm>
            <a:off x="1899406" y="1290591"/>
            <a:ext cx="2484900" cy="22911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a4a635904d_1_193"/>
          <p:cNvSpPr txBox="1"/>
          <p:nvPr/>
        </p:nvSpPr>
        <p:spPr>
          <a:xfrm>
            <a:off x="419825" y="3504225"/>
            <a:ext cx="1459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282BE"/>
                </a:solidFill>
              </a:rPr>
              <a:t>Data from various Social Media Sources</a:t>
            </a:r>
            <a:endParaRPr b="1" sz="1200">
              <a:solidFill>
                <a:srgbClr val="3282BE"/>
              </a:solidFill>
            </a:endParaRPr>
          </a:p>
        </p:txBody>
      </p:sp>
      <p:sp>
        <p:nvSpPr>
          <p:cNvPr id="244" name="Google Shape;244;ga4a635904d_1_193"/>
          <p:cNvSpPr txBox="1"/>
          <p:nvPr/>
        </p:nvSpPr>
        <p:spPr>
          <a:xfrm>
            <a:off x="2025275" y="3504224"/>
            <a:ext cx="1981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282BE"/>
                </a:solidFill>
              </a:rPr>
              <a:t>Data Preprocessing for Topic Modelling</a:t>
            </a:r>
            <a:endParaRPr b="1" sz="1200">
              <a:solidFill>
                <a:srgbClr val="3282BE"/>
              </a:solidFill>
            </a:endParaRPr>
          </a:p>
        </p:txBody>
      </p:sp>
      <p:sp>
        <p:nvSpPr>
          <p:cNvPr id="245" name="Google Shape;245;ga4a635904d_1_193"/>
          <p:cNvSpPr/>
          <p:nvPr/>
        </p:nvSpPr>
        <p:spPr>
          <a:xfrm>
            <a:off x="4404709" y="1324772"/>
            <a:ext cx="1097400" cy="22230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a4a635904d_1_193"/>
          <p:cNvSpPr txBox="1"/>
          <p:nvPr/>
        </p:nvSpPr>
        <p:spPr>
          <a:xfrm>
            <a:off x="4152725" y="3504225"/>
            <a:ext cx="14592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282BE"/>
                </a:solidFill>
              </a:rPr>
              <a:t>Clustering using</a:t>
            </a:r>
            <a:endParaRPr b="1" sz="1200">
              <a:solidFill>
                <a:srgbClr val="3282B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282BE"/>
                </a:solidFill>
              </a:rPr>
              <a:t>           LDA</a:t>
            </a:r>
            <a:endParaRPr b="1" sz="1200">
              <a:solidFill>
                <a:srgbClr val="3282B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282BE"/>
                </a:solidFill>
              </a:rPr>
              <a:t>             &amp;</a:t>
            </a:r>
            <a:endParaRPr b="1" sz="1200">
              <a:solidFill>
                <a:srgbClr val="3282B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282BE"/>
                </a:solidFill>
              </a:rPr>
              <a:t>Classification using ML/DL</a:t>
            </a:r>
            <a:endParaRPr b="1" sz="1200">
              <a:solidFill>
                <a:srgbClr val="3282BE"/>
              </a:solidFill>
            </a:endParaRPr>
          </a:p>
        </p:txBody>
      </p:sp>
      <p:sp>
        <p:nvSpPr>
          <p:cNvPr id="247" name="Google Shape;247;ga4a635904d_1_193"/>
          <p:cNvSpPr/>
          <p:nvPr/>
        </p:nvSpPr>
        <p:spPr>
          <a:xfrm>
            <a:off x="5461394" y="1290610"/>
            <a:ext cx="2147400" cy="22911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a4a635904d_1_193"/>
          <p:cNvSpPr txBox="1"/>
          <p:nvPr/>
        </p:nvSpPr>
        <p:spPr>
          <a:xfrm>
            <a:off x="5758175" y="3814350"/>
            <a:ext cx="1739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282BE"/>
                </a:solidFill>
              </a:rPr>
              <a:t>Deploy the model to assign the tweets to respective complaint team</a:t>
            </a:r>
            <a:endParaRPr b="1" sz="1200">
              <a:solidFill>
                <a:srgbClr val="3282BE"/>
              </a:solidFill>
            </a:endParaRPr>
          </a:p>
        </p:txBody>
      </p:sp>
      <p:sp>
        <p:nvSpPr>
          <p:cNvPr id="249" name="Google Shape;249;ga4a635904d_1_193"/>
          <p:cNvSpPr/>
          <p:nvPr/>
        </p:nvSpPr>
        <p:spPr>
          <a:xfrm>
            <a:off x="7608601" y="1290610"/>
            <a:ext cx="2281200" cy="22911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a4a635904d_1_193"/>
          <p:cNvSpPr txBox="1"/>
          <p:nvPr/>
        </p:nvSpPr>
        <p:spPr>
          <a:xfrm>
            <a:off x="9749425" y="1368650"/>
            <a:ext cx="1175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282BE"/>
                </a:solidFill>
              </a:rPr>
              <a:t>Insight Generation for KPIs</a:t>
            </a:r>
            <a:endParaRPr b="1" sz="1200">
              <a:solidFill>
                <a:srgbClr val="3282BE"/>
              </a:solidFill>
            </a:endParaRPr>
          </a:p>
        </p:txBody>
      </p:sp>
      <p:sp>
        <p:nvSpPr>
          <p:cNvPr id="251" name="Google Shape;251;ga4a635904d_1_193"/>
          <p:cNvSpPr/>
          <p:nvPr/>
        </p:nvSpPr>
        <p:spPr>
          <a:xfrm>
            <a:off x="7025014" y="3729958"/>
            <a:ext cx="3493800" cy="29004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a4a635904d_1_193"/>
          <p:cNvSpPr txBox="1"/>
          <p:nvPr/>
        </p:nvSpPr>
        <p:spPr>
          <a:xfrm>
            <a:off x="4908275" y="6012275"/>
            <a:ext cx="2530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282BE"/>
                </a:solidFill>
              </a:rPr>
              <a:t>Assigning Tweets to Different Departments</a:t>
            </a:r>
            <a:endParaRPr b="1" sz="1200">
              <a:solidFill>
                <a:srgbClr val="3282BE"/>
              </a:solidFill>
            </a:endParaRPr>
          </a:p>
        </p:txBody>
      </p:sp>
      <p:sp>
        <p:nvSpPr>
          <p:cNvPr id="253" name="Google Shape;253;ga4a635904d_1_193"/>
          <p:cNvSpPr/>
          <p:nvPr/>
        </p:nvSpPr>
        <p:spPr>
          <a:xfrm>
            <a:off x="322200" y="5870850"/>
            <a:ext cx="631944" cy="645552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286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/>
        </p:nvSpPr>
        <p:spPr>
          <a:xfrm>
            <a:off x="0" y="2480642"/>
            <a:ext cx="66674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TOPIC MODELLING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-60" y="3504752"/>
            <a:ext cx="60959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KPIs Selection and KRA generation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5584725" y="2071325"/>
            <a:ext cx="1528549" cy="2412242"/>
          </a:xfrm>
          <a:custGeom>
            <a:rect b="b" l="l" r="r" t="t"/>
            <a:pathLst>
              <a:path extrusionOk="0" h="2756848" w="1528549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"/>
          <p:cNvSpPr txBox="1"/>
          <p:nvPr>
            <p:ph idx="1" type="body"/>
          </p:nvPr>
        </p:nvSpPr>
        <p:spPr>
          <a:xfrm>
            <a:off x="0" y="298000"/>
            <a:ext cx="121920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TOPIC MODELLING</a:t>
            </a:r>
            <a:endParaRPr/>
          </a:p>
        </p:txBody>
      </p:sp>
      <p:grpSp>
        <p:nvGrpSpPr>
          <p:cNvPr id="266" name="Google Shape;266;p11"/>
          <p:cNvGrpSpPr/>
          <p:nvPr/>
        </p:nvGrpSpPr>
        <p:grpSpPr>
          <a:xfrm>
            <a:off x="762559" y="5390131"/>
            <a:ext cx="2008342" cy="709474"/>
            <a:chOff x="3779911" y="3327771"/>
            <a:chExt cx="1732524" cy="523211"/>
          </a:xfrm>
        </p:grpSpPr>
        <p:sp>
          <p:nvSpPr>
            <p:cNvPr id="267" name="Google Shape;267;p11"/>
            <p:cNvSpPr txBox="1"/>
            <p:nvPr/>
          </p:nvSpPr>
          <p:spPr>
            <a:xfrm>
              <a:off x="3779911" y="3327771"/>
              <a:ext cx="1732524" cy="238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UK NATIONAL APP</a:t>
              </a:r>
              <a:endParaRPr/>
            </a:p>
          </p:txBody>
        </p:sp>
        <p:sp>
          <p:nvSpPr>
            <p:cNvPr id="268" name="Google Shape;268;p11"/>
            <p:cNvSpPr txBox="1"/>
            <p:nvPr/>
          </p:nvSpPr>
          <p:spPr>
            <a:xfrm>
              <a:off x="3854087" y="3601382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 Service</a:t>
              </a:r>
              <a:endParaRPr/>
            </a:p>
          </p:txBody>
        </p:sp>
      </p:grpSp>
      <p:grpSp>
        <p:nvGrpSpPr>
          <p:cNvPr id="269" name="Google Shape;269;p11"/>
          <p:cNvGrpSpPr/>
          <p:nvPr/>
        </p:nvGrpSpPr>
        <p:grpSpPr>
          <a:xfrm>
            <a:off x="3737738" y="5400250"/>
            <a:ext cx="2022110" cy="689252"/>
            <a:chOff x="3619689" y="3327771"/>
            <a:chExt cx="1744401" cy="508298"/>
          </a:xfrm>
        </p:grpSpPr>
        <p:sp>
          <p:nvSpPr>
            <p:cNvPr id="270" name="Google Shape;270;p11"/>
            <p:cNvSpPr txBox="1"/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RESERVATION </a:t>
              </a:r>
              <a:endParaRPr/>
            </a:p>
          </p:txBody>
        </p:sp>
        <p:sp>
          <p:nvSpPr>
            <p:cNvPr id="271" name="Google Shape;271;p11"/>
            <p:cNvSpPr txBox="1"/>
            <p:nvPr/>
          </p:nvSpPr>
          <p:spPr>
            <a:xfrm>
              <a:off x="3619689" y="3589982"/>
              <a:ext cx="1744401" cy="246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Confirmation/ Change &amp; Cancellations</a:t>
              </a:r>
              <a:endParaRPr/>
            </a:p>
          </p:txBody>
        </p:sp>
      </p:grpSp>
      <p:grpSp>
        <p:nvGrpSpPr>
          <p:cNvPr id="272" name="Google Shape;272;p11"/>
          <p:cNvGrpSpPr/>
          <p:nvPr/>
        </p:nvGrpSpPr>
        <p:grpSpPr>
          <a:xfrm>
            <a:off x="6726706" y="5397877"/>
            <a:ext cx="1836521" cy="693989"/>
            <a:chOff x="3779911" y="3327771"/>
            <a:chExt cx="1584300" cy="511791"/>
          </a:xfrm>
        </p:grpSpPr>
        <p:sp>
          <p:nvSpPr>
            <p:cNvPr id="273" name="Google Shape;273;p11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STATIONS</a:t>
              </a:r>
              <a:endParaRPr/>
            </a:p>
          </p:txBody>
        </p:sp>
        <p:sp>
          <p:nvSpPr>
            <p:cNvPr id="274" name="Google Shape;274;p11"/>
            <p:cNvSpPr txBox="1"/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London- Liverpool- Platform Number</a:t>
              </a:r>
              <a:endParaRPr/>
            </a:p>
          </p:txBody>
        </p:sp>
      </p:grpSp>
      <p:grpSp>
        <p:nvGrpSpPr>
          <p:cNvPr id="275" name="Google Shape;275;p11"/>
          <p:cNvGrpSpPr/>
          <p:nvPr/>
        </p:nvGrpSpPr>
        <p:grpSpPr>
          <a:xfrm>
            <a:off x="9367252" y="5389317"/>
            <a:ext cx="2231924" cy="711115"/>
            <a:chOff x="3779911" y="3327771"/>
            <a:chExt cx="1925400" cy="524421"/>
          </a:xfrm>
        </p:grpSpPr>
        <p:sp>
          <p:nvSpPr>
            <p:cNvPr id="276" name="Google Shape;276;p11"/>
            <p:cNvSpPr txBox="1"/>
            <p:nvPr/>
          </p:nvSpPr>
          <p:spPr>
            <a:xfrm>
              <a:off x="3779911" y="3327771"/>
              <a:ext cx="19254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DELAYS &amp; SERVICE</a:t>
              </a:r>
              <a:endParaRPr/>
            </a:p>
          </p:txBody>
        </p:sp>
        <p:sp>
          <p:nvSpPr>
            <p:cNvPr id="277" name="Google Shape;277;p11"/>
            <p:cNvSpPr txBox="1"/>
            <p:nvPr/>
          </p:nvSpPr>
          <p:spPr>
            <a:xfrm>
              <a:off x="3779912" y="3589981"/>
              <a:ext cx="1744401" cy="2622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Arrivals and Departure</a:t>
              </a:r>
              <a:endParaRPr/>
            </a:p>
          </p:txBody>
        </p:sp>
      </p:grpSp>
      <p:pic>
        <p:nvPicPr>
          <p:cNvPr id="278" name="Google Shape;2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75" y="2686050"/>
            <a:ext cx="2709578" cy="266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6197" y="2686050"/>
            <a:ext cx="2593978" cy="266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899" y="2686050"/>
            <a:ext cx="2593978" cy="266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3973" y="2686050"/>
            <a:ext cx="2709578" cy="266454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1"/>
          <p:cNvSpPr txBox="1"/>
          <p:nvPr/>
        </p:nvSpPr>
        <p:spPr>
          <a:xfrm>
            <a:off x="3754500" y="1695550"/>
            <a:ext cx="4683000" cy="4806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LATENT DIRICHLET ANALYSIS</a:t>
            </a:r>
            <a:endParaRPr b="1" sz="2000"/>
          </a:p>
        </p:txBody>
      </p:sp>
      <p:sp>
        <p:nvSpPr>
          <p:cNvPr id="283" name="Google Shape;283;p11"/>
          <p:cNvSpPr/>
          <p:nvPr/>
        </p:nvSpPr>
        <p:spPr>
          <a:xfrm rot="-4389752">
            <a:off x="295246" y="6045904"/>
            <a:ext cx="640268" cy="692189"/>
          </a:xfrm>
          <a:custGeom>
            <a:rect b="b" l="l" r="r" t="t"/>
            <a:pathLst>
              <a:path extrusionOk="0" h="3229762" w="3225370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e759bc3bd_0_44"/>
          <p:cNvSpPr/>
          <p:nvPr/>
        </p:nvSpPr>
        <p:spPr>
          <a:xfrm flipH="1" rot="-5400000">
            <a:off x="4209720" y="3375527"/>
            <a:ext cx="80022" cy="2883134"/>
          </a:xfrm>
          <a:custGeom>
            <a:rect b="b" l="l" r="r" t="t"/>
            <a:pathLst>
              <a:path extrusionOk="0" h="4992439" w="727470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8000">
                <a:schemeClr val="accent2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9e759bc3bd_0_44"/>
          <p:cNvSpPr/>
          <p:nvPr/>
        </p:nvSpPr>
        <p:spPr>
          <a:xfrm flipH="1" rot="-5400000">
            <a:off x="8203581" y="2946296"/>
            <a:ext cx="103664" cy="3681924"/>
          </a:xfrm>
          <a:custGeom>
            <a:rect b="b" l="l" r="r" t="t"/>
            <a:pathLst>
              <a:path extrusionOk="0" h="4992439" w="727470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8000">
                <a:schemeClr val="accent2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9e759bc3bd_0_44"/>
          <p:cNvSpPr/>
          <p:nvPr/>
        </p:nvSpPr>
        <p:spPr>
          <a:xfrm>
            <a:off x="493687" y="4191531"/>
            <a:ext cx="2369400" cy="18177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9e759bc3bd_0_44"/>
          <p:cNvSpPr txBox="1"/>
          <p:nvPr/>
        </p:nvSpPr>
        <p:spPr>
          <a:xfrm>
            <a:off x="9314085" y="5873702"/>
            <a:ext cx="2888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282BE"/>
                </a:solidFill>
                <a:latin typeface="Arial"/>
                <a:ea typeface="Arial"/>
                <a:cs typeface="Arial"/>
                <a:sym typeface="Arial"/>
              </a:rPr>
              <a:t>RESERVATIONS – CANCELATION/CHANGE</a:t>
            </a:r>
            <a:endParaRPr b="1" sz="1600">
              <a:solidFill>
                <a:srgbClr val="3282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9e759bc3bd_0_44"/>
          <p:cNvSpPr txBox="1"/>
          <p:nvPr/>
        </p:nvSpPr>
        <p:spPr>
          <a:xfrm>
            <a:off x="550163" y="6103250"/>
            <a:ext cx="21792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282BE"/>
                </a:solidFill>
                <a:latin typeface="Arial"/>
                <a:ea typeface="Arial"/>
                <a:cs typeface="Arial"/>
                <a:sym typeface="Arial"/>
              </a:rPr>
              <a:t>DELAYS &amp; SERVICE</a:t>
            </a:r>
            <a:endParaRPr b="1" sz="1600">
              <a:solidFill>
                <a:srgbClr val="3282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g9e759bc3bd_0_44"/>
          <p:cNvGrpSpPr/>
          <p:nvPr/>
        </p:nvGrpSpPr>
        <p:grpSpPr>
          <a:xfrm>
            <a:off x="5367526" y="4191539"/>
            <a:ext cx="1216411" cy="1682166"/>
            <a:chOff x="6867874" y="3721883"/>
            <a:chExt cx="1093501" cy="1741553"/>
          </a:xfrm>
        </p:grpSpPr>
        <p:sp>
          <p:nvSpPr>
            <p:cNvPr id="294" name="Google Shape;294;g9e759bc3bd_0_44"/>
            <p:cNvSpPr/>
            <p:nvPr/>
          </p:nvSpPr>
          <p:spPr>
            <a:xfrm>
              <a:off x="6867874" y="3721883"/>
              <a:ext cx="1093501" cy="1741553"/>
            </a:xfrm>
            <a:custGeom>
              <a:rect b="b" l="l" r="r" t="t"/>
              <a:pathLst>
                <a:path extrusionOk="0" h="1741553" w="1093501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rgbClr val="1840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9e759bc3bd_0_44"/>
            <p:cNvSpPr/>
            <p:nvPr/>
          </p:nvSpPr>
          <p:spPr>
            <a:xfrm>
              <a:off x="7309131" y="3809649"/>
              <a:ext cx="210900" cy="4572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Google Shape;296;g9e759bc3bd_0_44"/>
          <p:cNvSpPr/>
          <p:nvPr/>
        </p:nvSpPr>
        <p:spPr>
          <a:xfrm>
            <a:off x="5135702" y="4565114"/>
            <a:ext cx="1890071" cy="2228137"/>
          </a:xfrm>
          <a:custGeom>
            <a:rect b="b" l="l" r="r" t="t"/>
            <a:pathLst>
              <a:path extrusionOk="0" h="2058325" w="1518129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9e759bc3bd_0_44"/>
          <p:cNvSpPr/>
          <p:nvPr/>
        </p:nvSpPr>
        <p:spPr>
          <a:xfrm flipH="1" rot="-2810857">
            <a:off x="3982434" y="1993159"/>
            <a:ext cx="79773" cy="3258738"/>
          </a:xfrm>
          <a:custGeom>
            <a:rect b="b" l="l" r="r" t="t"/>
            <a:pathLst>
              <a:path extrusionOk="0" h="4992439" w="727470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8000">
                <a:schemeClr val="accent2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9e759bc3bd_0_44"/>
          <p:cNvSpPr/>
          <p:nvPr/>
        </p:nvSpPr>
        <p:spPr>
          <a:xfrm>
            <a:off x="493687" y="1538801"/>
            <a:ext cx="2369400" cy="18177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9e759bc3bd_0_44"/>
          <p:cNvSpPr/>
          <p:nvPr/>
        </p:nvSpPr>
        <p:spPr>
          <a:xfrm>
            <a:off x="9573351" y="1592730"/>
            <a:ext cx="2369400" cy="18177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9e759bc3bd_0_44"/>
          <p:cNvSpPr/>
          <p:nvPr/>
        </p:nvSpPr>
        <p:spPr>
          <a:xfrm>
            <a:off x="9573351" y="3972853"/>
            <a:ext cx="2369400" cy="18177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9e759bc3bd_0_44"/>
          <p:cNvSpPr/>
          <p:nvPr/>
        </p:nvSpPr>
        <p:spPr>
          <a:xfrm flipH="1" rot="-7697410">
            <a:off x="8078987" y="1934345"/>
            <a:ext cx="88051" cy="3503989"/>
          </a:xfrm>
          <a:custGeom>
            <a:rect b="b" l="l" r="r" t="t"/>
            <a:pathLst>
              <a:path extrusionOk="0" h="4992439" w="727470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48000">
                <a:schemeClr val="accent2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9e759bc3bd_0_44"/>
          <p:cNvSpPr txBox="1"/>
          <p:nvPr/>
        </p:nvSpPr>
        <p:spPr>
          <a:xfrm>
            <a:off x="827099" y="1205429"/>
            <a:ext cx="18387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282BE"/>
                </a:solidFill>
              </a:rPr>
              <a:t>STATIONS</a:t>
            </a:r>
            <a:endParaRPr b="1" sz="1600">
              <a:solidFill>
                <a:srgbClr val="3282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9e759bc3bd_0_44"/>
          <p:cNvSpPr txBox="1"/>
          <p:nvPr/>
        </p:nvSpPr>
        <p:spPr>
          <a:xfrm>
            <a:off x="9769850" y="1271200"/>
            <a:ext cx="19764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282BE"/>
                </a:solidFill>
              </a:rPr>
              <a:t>NATIONAL APP</a:t>
            </a:r>
            <a:endParaRPr b="1" sz="1600">
              <a:solidFill>
                <a:srgbClr val="3282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9e759bc3bd_0_44"/>
          <p:cNvSpPr/>
          <p:nvPr/>
        </p:nvSpPr>
        <p:spPr>
          <a:xfrm>
            <a:off x="4035540" y="1411609"/>
            <a:ext cx="3884700" cy="10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</a:t>
            </a:r>
            <a:r>
              <a:rPr b="1" lang="en-US" sz="1900"/>
              <a:t>Global Vector embedding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                 (GloVe)</a:t>
            </a:r>
            <a:endParaRPr b="1" sz="1900"/>
          </a:p>
        </p:txBody>
      </p:sp>
      <p:pic>
        <p:nvPicPr>
          <p:cNvPr id="305" name="Google Shape;305;g9e759bc3bd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269" y="1999693"/>
            <a:ext cx="1484991" cy="858036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06" name="Google Shape;306;g9e759bc3bd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5570" y="1936133"/>
            <a:ext cx="1484990" cy="985183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07" name="Google Shape;307;g9e759bc3bd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5133" y="4421575"/>
            <a:ext cx="1297327" cy="136909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08" name="Google Shape;308;g9e759bc3bd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5569" y="4340769"/>
            <a:ext cx="1484992" cy="1071168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309" name="Google Shape;309;g9e759bc3bd_0_44"/>
          <p:cNvCxnSpPr>
            <a:stCxn id="304" idx="2"/>
          </p:cNvCxnSpPr>
          <p:nvPr/>
        </p:nvCxnSpPr>
        <p:spPr>
          <a:xfrm flipH="1">
            <a:off x="5962290" y="2441209"/>
            <a:ext cx="15600" cy="160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g9e759bc3bd_0_44"/>
          <p:cNvSpPr/>
          <p:nvPr/>
        </p:nvSpPr>
        <p:spPr>
          <a:xfrm>
            <a:off x="3828409" y="1081901"/>
            <a:ext cx="4079400" cy="34959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9e759bc3bd_0_44"/>
          <p:cNvSpPr txBox="1"/>
          <p:nvPr/>
        </p:nvSpPr>
        <p:spPr>
          <a:xfrm>
            <a:off x="4637409" y="2060939"/>
            <a:ext cx="2888100" cy="45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Deep Learning</a:t>
            </a:r>
            <a:endParaRPr b="1" sz="16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g9e759bc3bd_0_44"/>
          <p:cNvSpPr txBox="1"/>
          <p:nvPr/>
        </p:nvSpPr>
        <p:spPr>
          <a:xfrm>
            <a:off x="1841549" y="81749"/>
            <a:ext cx="8508900" cy="891900"/>
          </a:xfrm>
          <a:prstGeom prst="rect">
            <a:avLst/>
          </a:prstGeom>
          <a:solidFill>
            <a:srgbClr val="3282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Real Time Classification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48c4e430d_0_48"/>
          <p:cNvSpPr txBox="1"/>
          <p:nvPr/>
        </p:nvSpPr>
        <p:spPr>
          <a:xfrm>
            <a:off x="613" y="2967292"/>
            <a:ext cx="666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KEY </a:t>
            </a:r>
            <a:r>
              <a:rPr lang="en-US" sz="5400">
                <a:solidFill>
                  <a:schemeClr val="lt1"/>
                </a:solidFill>
              </a:rPr>
              <a:t>PERFORMANCE</a:t>
            </a:r>
            <a:r>
              <a:rPr lang="en-US" sz="5400">
                <a:solidFill>
                  <a:schemeClr val="lt1"/>
                </a:solidFill>
              </a:rPr>
              <a:t> INDICATORs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a48c4e430d_0_48"/>
          <p:cNvSpPr/>
          <p:nvPr/>
        </p:nvSpPr>
        <p:spPr>
          <a:xfrm>
            <a:off x="5709838" y="1674950"/>
            <a:ext cx="1528549" cy="3508089"/>
          </a:xfrm>
          <a:custGeom>
            <a:rect b="b" l="l" r="r" t="t"/>
            <a:pathLst>
              <a:path extrusionOk="0" h="2756848" w="1528549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e759bc3bd_0_365"/>
          <p:cNvSpPr txBox="1"/>
          <p:nvPr>
            <p:ph idx="1" type="subTitle"/>
          </p:nvPr>
        </p:nvSpPr>
        <p:spPr>
          <a:xfrm>
            <a:off x="444000" y="2061075"/>
            <a:ext cx="113040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69900" lvl="0" marL="609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-US" sz="2000">
                <a:solidFill>
                  <a:srgbClr val="FFFFFF"/>
                </a:solidFill>
              </a:rPr>
              <a:t>Please refer to the following Tableau file: </a:t>
            </a:r>
            <a:endParaRPr sz="2000">
              <a:solidFill>
                <a:srgbClr val="FFFFFF"/>
              </a:solidFill>
            </a:endParaRPr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(click on the icon)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24" name="Google Shape;324;g9e759bc3bd_0_365">
            <a:hlinkClick r:id="rId3"/>
          </p:cNvPr>
          <p:cNvSpPr/>
          <p:nvPr/>
        </p:nvSpPr>
        <p:spPr>
          <a:xfrm flipH="1">
            <a:off x="1220824" y="2910224"/>
            <a:ext cx="753300" cy="836363"/>
          </a:xfrm>
          <a:custGeom>
            <a:rect b="b" l="l" r="r" t="t"/>
            <a:pathLst>
              <a:path extrusionOk="0" h="3248012" w="324000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48c4e430d_0_65"/>
          <p:cNvSpPr txBox="1"/>
          <p:nvPr/>
        </p:nvSpPr>
        <p:spPr>
          <a:xfrm>
            <a:off x="613" y="2967292"/>
            <a:ext cx="666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CONCLUSION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a48c4e430d_0_65"/>
          <p:cNvSpPr/>
          <p:nvPr/>
        </p:nvSpPr>
        <p:spPr>
          <a:xfrm>
            <a:off x="5709850" y="2081587"/>
            <a:ext cx="1528549" cy="2694819"/>
          </a:xfrm>
          <a:custGeom>
            <a:rect b="b" l="l" r="r" t="t"/>
            <a:pathLst>
              <a:path extrusionOk="0" h="2756848" w="1528549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a48c4e430d_0_65"/>
          <p:cNvSpPr/>
          <p:nvPr/>
        </p:nvSpPr>
        <p:spPr>
          <a:xfrm>
            <a:off x="158077" y="6090225"/>
            <a:ext cx="350848" cy="634741"/>
          </a:xfrm>
          <a:custGeom>
            <a:rect b="b" l="l" r="r" t="t"/>
            <a:pathLst>
              <a:path extrusionOk="0" h="3255081" w="1492970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4a635904d_1_0"/>
          <p:cNvSpPr/>
          <p:nvPr/>
        </p:nvSpPr>
        <p:spPr>
          <a:xfrm>
            <a:off x="7294876" y="1762753"/>
            <a:ext cx="3657600" cy="3657600"/>
          </a:xfrm>
          <a:prstGeom prst="donut">
            <a:avLst>
              <a:gd fmla="val 18423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a4a635904d_1_0"/>
          <p:cNvSpPr/>
          <p:nvPr/>
        </p:nvSpPr>
        <p:spPr>
          <a:xfrm>
            <a:off x="8209276" y="2677153"/>
            <a:ext cx="1828800" cy="18288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a4a635904d_1_0"/>
          <p:cNvSpPr/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a4a635904d_1_0"/>
          <p:cNvSpPr/>
          <p:nvPr/>
        </p:nvSpPr>
        <p:spPr>
          <a:xfrm>
            <a:off x="6609076" y="1076953"/>
            <a:ext cx="5029200" cy="50292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a4a635904d_1_0"/>
          <p:cNvSpPr/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a4a635904d_1_0"/>
          <p:cNvSpPr/>
          <p:nvPr/>
        </p:nvSpPr>
        <p:spPr>
          <a:xfrm>
            <a:off x="9054271" y="2602894"/>
            <a:ext cx="131700" cy="13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a4a635904d_1_0"/>
          <p:cNvSpPr/>
          <p:nvPr/>
        </p:nvSpPr>
        <p:spPr>
          <a:xfrm>
            <a:off x="9823892" y="3963687"/>
            <a:ext cx="131700" cy="13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a4a635904d_1_0"/>
          <p:cNvSpPr/>
          <p:nvPr/>
        </p:nvSpPr>
        <p:spPr>
          <a:xfrm>
            <a:off x="8237564" y="3963687"/>
            <a:ext cx="131700" cy="13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4a635904d_1_0"/>
          <p:cNvSpPr/>
          <p:nvPr/>
        </p:nvSpPr>
        <p:spPr>
          <a:xfrm>
            <a:off x="9823892" y="3091678"/>
            <a:ext cx="131700" cy="13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a4a635904d_1_0"/>
          <p:cNvSpPr/>
          <p:nvPr/>
        </p:nvSpPr>
        <p:spPr>
          <a:xfrm>
            <a:off x="8237564" y="3091678"/>
            <a:ext cx="131700" cy="13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4a635904d_1_0"/>
          <p:cNvSpPr/>
          <p:nvPr/>
        </p:nvSpPr>
        <p:spPr>
          <a:xfrm>
            <a:off x="9054271" y="4411540"/>
            <a:ext cx="131700" cy="13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4a635904d_1_0"/>
          <p:cNvSpPr/>
          <p:nvPr/>
        </p:nvSpPr>
        <p:spPr>
          <a:xfrm>
            <a:off x="8694435" y="4868427"/>
            <a:ext cx="810000" cy="810000"/>
          </a:xfrm>
          <a:prstGeom prst="ellipse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a4a635904d_1_0"/>
          <p:cNvSpPr/>
          <p:nvPr/>
        </p:nvSpPr>
        <p:spPr>
          <a:xfrm>
            <a:off x="7199204" y="2548040"/>
            <a:ext cx="810000" cy="810000"/>
          </a:xfrm>
          <a:prstGeom prst="ellipse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a4a635904d_1_0"/>
          <p:cNvSpPr/>
          <p:nvPr/>
        </p:nvSpPr>
        <p:spPr>
          <a:xfrm>
            <a:off x="10193585" y="3835547"/>
            <a:ext cx="810000" cy="810000"/>
          </a:xfrm>
          <a:prstGeom prst="ellipse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4a635904d_1_0"/>
          <p:cNvSpPr/>
          <p:nvPr/>
        </p:nvSpPr>
        <p:spPr>
          <a:xfrm>
            <a:off x="8694435" y="1555572"/>
            <a:ext cx="810000" cy="810000"/>
          </a:xfrm>
          <a:prstGeom prst="ellipse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a4a635904d_1_0"/>
          <p:cNvSpPr/>
          <p:nvPr/>
        </p:nvSpPr>
        <p:spPr>
          <a:xfrm>
            <a:off x="7199204" y="3835547"/>
            <a:ext cx="810000" cy="810000"/>
          </a:xfrm>
          <a:prstGeom prst="ellipse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a4a635904d_1_0"/>
          <p:cNvSpPr/>
          <p:nvPr/>
        </p:nvSpPr>
        <p:spPr>
          <a:xfrm>
            <a:off x="10193585" y="2548040"/>
            <a:ext cx="810000" cy="810000"/>
          </a:xfrm>
          <a:prstGeom prst="ellipse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4a635904d_1_0"/>
          <p:cNvSpPr txBox="1"/>
          <p:nvPr/>
        </p:nvSpPr>
        <p:spPr>
          <a:xfrm>
            <a:off x="523004" y="3013496"/>
            <a:ext cx="356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Thank You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a4a635904d_1_0"/>
          <p:cNvSpPr/>
          <p:nvPr/>
        </p:nvSpPr>
        <p:spPr>
          <a:xfrm>
            <a:off x="7411026" y="2790224"/>
            <a:ext cx="425054" cy="359210"/>
          </a:xfrm>
          <a:custGeom>
            <a:rect b="b" l="l" r="r" t="t"/>
            <a:pathLst>
              <a:path extrusionOk="0" h="478946" w="566738">
                <a:moveTo>
                  <a:pt x="412671" y="659"/>
                </a:moveTo>
                <a:cubicBezTo>
                  <a:pt x="433626" y="3040"/>
                  <a:pt x="453867" y="11851"/>
                  <a:pt x="473393" y="26615"/>
                </a:cubicBezTo>
                <a:cubicBezTo>
                  <a:pt x="486728" y="37092"/>
                  <a:pt x="498158" y="38997"/>
                  <a:pt x="512445" y="33282"/>
                </a:cubicBezTo>
                <a:cubicBezTo>
                  <a:pt x="526733" y="27567"/>
                  <a:pt x="541020" y="22805"/>
                  <a:pt x="559118" y="16137"/>
                </a:cubicBezTo>
                <a:cubicBezTo>
                  <a:pt x="548640" y="40902"/>
                  <a:pt x="532448" y="57095"/>
                  <a:pt x="509588" y="74240"/>
                </a:cubicBezTo>
                <a:cubicBezTo>
                  <a:pt x="533400" y="79002"/>
                  <a:pt x="548640" y="67572"/>
                  <a:pt x="566738" y="66620"/>
                </a:cubicBezTo>
                <a:cubicBezTo>
                  <a:pt x="564833" y="77097"/>
                  <a:pt x="558165" y="84717"/>
                  <a:pt x="551498" y="88527"/>
                </a:cubicBezTo>
                <a:cubicBezTo>
                  <a:pt x="520065" y="107577"/>
                  <a:pt x="517208" y="138057"/>
                  <a:pt x="514350" y="170442"/>
                </a:cubicBezTo>
                <a:cubicBezTo>
                  <a:pt x="506731" y="252357"/>
                  <a:pt x="472440" y="321890"/>
                  <a:pt x="416243" y="380945"/>
                </a:cubicBezTo>
                <a:cubicBezTo>
                  <a:pt x="313373" y="487625"/>
                  <a:pt x="134303" y="510485"/>
                  <a:pt x="0" y="433332"/>
                </a:cubicBezTo>
                <a:cubicBezTo>
                  <a:pt x="61913" y="432380"/>
                  <a:pt x="117158" y="419045"/>
                  <a:pt x="164783" y="380945"/>
                </a:cubicBezTo>
                <a:cubicBezTo>
                  <a:pt x="156211" y="371420"/>
                  <a:pt x="145733" y="373325"/>
                  <a:pt x="137161" y="370467"/>
                </a:cubicBezTo>
                <a:cubicBezTo>
                  <a:pt x="104775" y="360942"/>
                  <a:pt x="80011" y="341892"/>
                  <a:pt x="63818" y="312365"/>
                </a:cubicBezTo>
                <a:cubicBezTo>
                  <a:pt x="57150" y="300935"/>
                  <a:pt x="60008" y="296172"/>
                  <a:pt x="73343" y="296172"/>
                </a:cubicBezTo>
                <a:cubicBezTo>
                  <a:pt x="82868" y="296172"/>
                  <a:pt x="93345" y="299030"/>
                  <a:pt x="100965" y="290457"/>
                </a:cubicBezTo>
                <a:cubicBezTo>
                  <a:pt x="97156" y="281885"/>
                  <a:pt x="87631" y="281885"/>
                  <a:pt x="80963" y="278075"/>
                </a:cubicBezTo>
                <a:cubicBezTo>
                  <a:pt x="45720" y="259025"/>
                  <a:pt x="21908" y="231402"/>
                  <a:pt x="15240" y="190445"/>
                </a:cubicBezTo>
                <a:cubicBezTo>
                  <a:pt x="13336" y="179015"/>
                  <a:pt x="15240" y="175205"/>
                  <a:pt x="27623" y="179015"/>
                </a:cubicBezTo>
                <a:cubicBezTo>
                  <a:pt x="39053" y="181872"/>
                  <a:pt x="49531" y="186635"/>
                  <a:pt x="61913" y="182825"/>
                </a:cubicBezTo>
                <a:cubicBezTo>
                  <a:pt x="60961" y="173300"/>
                  <a:pt x="54293" y="171395"/>
                  <a:pt x="49531" y="166632"/>
                </a:cubicBezTo>
                <a:cubicBezTo>
                  <a:pt x="17145" y="133295"/>
                  <a:pt x="8573" y="94242"/>
                  <a:pt x="19050" y="49475"/>
                </a:cubicBezTo>
                <a:cubicBezTo>
                  <a:pt x="24765" y="26615"/>
                  <a:pt x="28575" y="25662"/>
                  <a:pt x="44768" y="41855"/>
                </a:cubicBezTo>
                <a:cubicBezTo>
                  <a:pt x="98108" y="98052"/>
                  <a:pt x="162878" y="132342"/>
                  <a:pt x="238125" y="145677"/>
                </a:cubicBezTo>
                <a:cubicBezTo>
                  <a:pt x="241936" y="146630"/>
                  <a:pt x="245745" y="147582"/>
                  <a:pt x="249556" y="147582"/>
                </a:cubicBezTo>
                <a:cubicBezTo>
                  <a:pt x="280988" y="151392"/>
                  <a:pt x="280036" y="151392"/>
                  <a:pt x="280988" y="120912"/>
                </a:cubicBezTo>
                <a:cubicBezTo>
                  <a:pt x="281940" y="71382"/>
                  <a:pt x="302895" y="35187"/>
                  <a:pt x="347663" y="13280"/>
                </a:cubicBezTo>
                <a:cubicBezTo>
                  <a:pt x="370047" y="2326"/>
                  <a:pt x="391716" y="-1722"/>
                  <a:pt x="412671" y="6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a4a635904d_1_0"/>
          <p:cNvSpPr/>
          <p:nvPr/>
        </p:nvSpPr>
        <p:spPr>
          <a:xfrm>
            <a:off x="10484071" y="2750288"/>
            <a:ext cx="311457" cy="395697"/>
          </a:xfrm>
          <a:custGeom>
            <a:rect b="b" l="l" r="r" t="t"/>
            <a:pathLst>
              <a:path extrusionOk="0" h="395697" w="311457">
                <a:moveTo>
                  <a:pt x="153351" y="282"/>
                </a:moveTo>
                <a:cubicBezTo>
                  <a:pt x="263046" y="-5175"/>
                  <a:pt x="320476" y="69400"/>
                  <a:pt x="310303" y="151707"/>
                </a:cubicBezTo>
                <a:cubicBezTo>
                  <a:pt x="299265" y="253233"/>
                  <a:pt x="247021" y="287979"/>
                  <a:pt x="200154" y="295037"/>
                </a:cubicBezTo>
                <a:cubicBezTo>
                  <a:pt x="168306" y="298657"/>
                  <a:pt x="154178" y="270288"/>
                  <a:pt x="141330" y="255991"/>
                </a:cubicBezTo>
                <a:cubicBezTo>
                  <a:pt x="120701" y="348650"/>
                  <a:pt x="81955" y="396940"/>
                  <a:pt x="69469" y="395673"/>
                </a:cubicBezTo>
                <a:cubicBezTo>
                  <a:pt x="53908" y="393139"/>
                  <a:pt x="68601" y="288638"/>
                  <a:pt x="100268" y="192722"/>
                </a:cubicBezTo>
                <a:cubicBezTo>
                  <a:pt x="105515" y="177521"/>
                  <a:pt x="90432" y="165577"/>
                  <a:pt x="102193" y="126486"/>
                </a:cubicBezTo>
                <a:cubicBezTo>
                  <a:pt x="107079" y="112913"/>
                  <a:pt x="123314" y="93962"/>
                  <a:pt x="145028" y="98305"/>
                </a:cubicBezTo>
                <a:cubicBezTo>
                  <a:pt x="167104" y="103553"/>
                  <a:pt x="181632" y="119610"/>
                  <a:pt x="173851" y="142231"/>
                </a:cubicBezTo>
                <a:cubicBezTo>
                  <a:pt x="167336" y="168472"/>
                  <a:pt x="165563" y="175756"/>
                  <a:pt x="159592" y="203082"/>
                </a:cubicBezTo>
                <a:cubicBezTo>
                  <a:pt x="156697" y="228057"/>
                  <a:pt x="181284" y="253031"/>
                  <a:pt x="215846" y="230228"/>
                </a:cubicBezTo>
                <a:cubicBezTo>
                  <a:pt x="245161" y="209054"/>
                  <a:pt x="257154" y="166959"/>
                  <a:pt x="258782" y="149043"/>
                </a:cubicBezTo>
                <a:cubicBezTo>
                  <a:pt x="259325" y="114658"/>
                  <a:pt x="246984" y="71687"/>
                  <a:pt x="184555" y="55218"/>
                </a:cubicBezTo>
                <a:cubicBezTo>
                  <a:pt x="119231" y="44903"/>
                  <a:pt x="68420" y="59310"/>
                  <a:pt x="55753" y="126089"/>
                </a:cubicBezTo>
                <a:cubicBezTo>
                  <a:pt x="58439" y="168653"/>
                  <a:pt x="54064" y="154396"/>
                  <a:pt x="67949" y="176068"/>
                </a:cubicBezTo>
                <a:cubicBezTo>
                  <a:pt x="59057" y="188607"/>
                  <a:pt x="48407" y="216731"/>
                  <a:pt x="40546" y="229786"/>
                </a:cubicBezTo>
                <a:cubicBezTo>
                  <a:pt x="10479" y="201302"/>
                  <a:pt x="-2911" y="171991"/>
                  <a:pt x="527" y="126385"/>
                </a:cubicBezTo>
                <a:cubicBezTo>
                  <a:pt x="5277" y="79728"/>
                  <a:pt x="54876" y="2055"/>
                  <a:pt x="153351" y="2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a4a635904d_1_0"/>
          <p:cNvSpPr/>
          <p:nvPr/>
        </p:nvSpPr>
        <p:spPr>
          <a:xfrm>
            <a:off x="10469253" y="4076497"/>
            <a:ext cx="371207" cy="349323"/>
          </a:xfrm>
          <a:custGeom>
            <a:rect b="b" l="l" r="r" t="t"/>
            <a:pathLst>
              <a:path extrusionOk="0" h="349323" w="371207">
                <a:moveTo>
                  <a:pt x="0" y="113294"/>
                </a:moveTo>
                <a:lnTo>
                  <a:pt x="86432" y="113294"/>
                </a:lnTo>
                <a:lnTo>
                  <a:pt x="86432" y="349323"/>
                </a:lnTo>
                <a:lnTo>
                  <a:pt x="0" y="349323"/>
                </a:lnTo>
                <a:close/>
                <a:moveTo>
                  <a:pt x="305290" y="109069"/>
                </a:moveTo>
                <a:cubicBezTo>
                  <a:pt x="351289" y="108537"/>
                  <a:pt x="371893" y="169777"/>
                  <a:pt x="371190" y="194118"/>
                </a:cubicBezTo>
                <a:cubicBezTo>
                  <a:pt x="370882" y="245853"/>
                  <a:pt x="370574" y="297588"/>
                  <a:pt x="370266" y="349323"/>
                </a:cubicBezTo>
                <a:lnTo>
                  <a:pt x="283834" y="349323"/>
                </a:lnTo>
                <a:lnTo>
                  <a:pt x="283064" y="195466"/>
                </a:lnTo>
                <a:cubicBezTo>
                  <a:pt x="282405" y="169256"/>
                  <a:pt x="218069" y="156547"/>
                  <a:pt x="212715" y="197651"/>
                </a:cubicBezTo>
                <a:cubicBezTo>
                  <a:pt x="210872" y="250798"/>
                  <a:pt x="211793" y="298593"/>
                  <a:pt x="211333" y="349063"/>
                </a:cubicBezTo>
                <a:lnTo>
                  <a:pt x="124900" y="349063"/>
                </a:lnTo>
                <a:lnTo>
                  <a:pt x="124900" y="113034"/>
                </a:lnTo>
                <a:lnTo>
                  <a:pt x="211333" y="113034"/>
                </a:lnTo>
                <a:lnTo>
                  <a:pt x="211333" y="149133"/>
                </a:lnTo>
                <a:cubicBezTo>
                  <a:pt x="226992" y="148472"/>
                  <a:pt x="232224" y="109705"/>
                  <a:pt x="305290" y="109069"/>
                </a:cubicBezTo>
                <a:close/>
                <a:moveTo>
                  <a:pt x="43216" y="0"/>
                </a:moveTo>
                <a:cubicBezTo>
                  <a:pt x="67083" y="0"/>
                  <a:pt x="86432" y="18994"/>
                  <a:pt x="86432" y="42425"/>
                </a:cubicBezTo>
                <a:cubicBezTo>
                  <a:pt x="86432" y="65856"/>
                  <a:pt x="67083" y="84851"/>
                  <a:pt x="43216" y="84851"/>
                </a:cubicBezTo>
                <a:cubicBezTo>
                  <a:pt x="19348" y="84851"/>
                  <a:pt x="0" y="65856"/>
                  <a:pt x="0" y="42425"/>
                </a:cubicBezTo>
                <a:cubicBezTo>
                  <a:pt x="0" y="18994"/>
                  <a:pt x="19348" y="0"/>
                  <a:pt x="432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a4a635904d_1_0"/>
          <p:cNvSpPr/>
          <p:nvPr/>
        </p:nvSpPr>
        <p:spPr>
          <a:xfrm>
            <a:off x="7519039" y="4044969"/>
            <a:ext cx="209248" cy="460652"/>
          </a:xfrm>
          <a:custGeom>
            <a:rect b="b" l="l" r="r" t="t"/>
            <a:pathLst>
              <a:path extrusionOk="0" h="473678" w="215165">
                <a:moveTo>
                  <a:pt x="215165" y="168593"/>
                </a:moveTo>
                <a:cubicBezTo>
                  <a:pt x="215071" y="169846"/>
                  <a:pt x="214978" y="171098"/>
                  <a:pt x="214884" y="172351"/>
                </a:cubicBezTo>
                <a:cubicBezTo>
                  <a:pt x="214978" y="171098"/>
                  <a:pt x="215071" y="169846"/>
                  <a:pt x="215165" y="168593"/>
                </a:cubicBezTo>
                <a:close/>
                <a:moveTo>
                  <a:pt x="215165" y="70587"/>
                </a:moveTo>
                <a:lnTo>
                  <a:pt x="215165" y="141765"/>
                </a:lnTo>
                <a:lnTo>
                  <a:pt x="214884" y="141765"/>
                </a:lnTo>
                <a:lnTo>
                  <a:pt x="214884" y="70594"/>
                </a:lnTo>
                <a:lnTo>
                  <a:pt x="215165" y="70587"/>
                </a:lnTo>
                <a:close/>
                <a:moveTo>
                  <a:pt x="193296" y="873"/>
                </a:moveTo>
                <a:lnTo>
                  <a:pt x="214884" y="2773"/>
                </a:lnTo>
                <a:lnTo>
                  <a:pt x="214884" y="70594"/>
                </a:lnTo>
                <a:lnTo>
                  <a:pt x="167308" y="71799"/>
                </a:lnTo>
                <a:cubicBezTo>
                  <a:pt x="151006" y="75079"/>
                  <a:pt x="138817" y="82344"/>
                  <a:pt x="139384" y="97044"/>
                </a:cubicBezTo>
                <a:lnTo>
                  <a:pt x="139384" y="141765"/>
                </a:lnTo>
                <a:lnTo>
                  <a:pt x="214884" y="141765"/>
                </a:lnTo>
                <a:lnTo>
                  <a:pt x="214884" y="172351"/>
                </a:lnTo>
                <a:lnTo>
                  <a:pt x="211627" y="215916"/>
                </a:lnTo>
                <a:lnTo>
                  <a:pt x="139384" y="217303"/>
                </a:lnTo>
                <a:lnTo>
                  <a:pt x="139384" y="473678"/>
                </a:lnTo>
                <a:lnTo>
                  <a:pt x="54403" y="473678"/>
                </a:lnTo>
                <a:lnTo>
                  <a:pt x="54403" y="217303"/>
                </a:lnTo>
                <a:lnTo>
                  <a:pt x="0" y="217303"/>
                </a:lnTo>
                <a:lnTo>
                  <a:pt x="0" y="141765"/>
                </a:lnTo>
                <a:lnTo>
                  <a:pt x="54403" y="141765"/>
                </a:lnTo>
                <a:lnTo>
                  <a:pt x="54403" y="91296"/>
                </a:lnTo>
                <a:cubicBezTo>
                  <a:pt x="54356" y="91133"/>
                  <a:pt x="54310" y="90970"/>
                  <a:pt x="54263" y="90807"/>
                </a:cubicBezTo>
                <a:cubicBezTo>
                  <a:pt x="54393" y="22582"/>
                  <a:pt x="104084" y="3041"/>
                  <a:pt x="150787" y="1838"/>
                </a:cubicBezTo>
                <a:cubicBezTo>
                  <a:pt x="168949" y="1370"/>
                  <a:pt x="181997" y="806"/>
                  <a:pt x="193296" y="873"/>
                </a:cubicBezTo>
                <a:close/>
                <a:moveTo>
                  <a:pt x="214884" y="0"/>
                </a:moveTo>
                <a:lnTo>
                  <a:pt x="215165" y="0"/>
                </a:lnTo>
                <a:lnTo>
                  <a:pt x="215165" y="2798"/>
                </a:lnTo>
                <a:lnTo>
                  <a:pt x="214884" y="2773"/>
                </a:lnTo>
                <a:lnTo>
                  <a:pt x="2148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a4a635904d_1_0"/>
          <p:cNvSpPr/>
          <p:nvPr/>
        </p:nvSpPr>
        <p:spPr>
          <a:xfrm>
            <a:off x="8868827" y="1736638"/>
            <a:ext cx="502605" cy="473590"/>
          </a:xfrm>
          <a:custGeom>
            <a:rect b="b" l="l" r="r" t="t"/>
            <a:pathLst>
              <a:path extrusionOk="0" h="533622" w="566315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a4a635904d_1_0"/>
          <p:cNvSpPr/>
          <p:nvPr/>
        </p:nvSpPr>
        <p:spPr>
          <a:xfrm>
            <a:off x="8942403" y="5140886"/>
            <a:ext cx="316835" cy="316800"/>
          </a:xfrm>
          <a:custGeom>
            <a:rect b="b" l="l" r="r" t="t"/>
            <a:pathLst>
              <a:path extrusionOk="0" h="3960000" w="396044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a4a635904d_1_0"/>
          <p:cNvSpPr/>
          <p:nvPr/>
        </p:nvSpPr>
        <p:spPr>
          <a:xfrm>
            <a:off x="6457379" y="2003294"/>
            <a:ext cx="316800" cy="305314"/>
          </a:xfrm>
          <a:custGeom>
            <a:rect b="b" l="l" r="r" t="t"/>
            <a:pathLst>
              <a:path extrusionOk="0" h="3816424" w="3960000">
                <a:moveTo>
                  <a:pt x="1632916" y="1505594"/>
                </a:moveTo>
                <a:lnTo>
                  <a:pt x="2327086" y="1908213"/>
                </a:lnTo>
                <a:lnTo>
                  <a:pt x="1632916" y="2310831"/>
                </a:lnTo>
                <a:close/>
                <a:moveTo>
                  <a:pt x="1098809" y="972108"/>
                </a:moveTo>
                <a:cubicBezTo>
                  <a:pt x="829868" y="972108"/>
                  <a:pt x="611848" y="1190128"/>
                  <a:pt x="611848" y="1459069"/>
                </a:cubicBezTo>
                <a:lnTo>
                  <a:pt x="611848" y="2357355"/>
                </a:lnTo>
                <a:cubicBezTo>
                  <a:pt x="611848" y="2626296"/>
                  <a:pt x="829868" y="2844316"/>
                  <a:pt x="1098809" y="2844316"/>
                </a:cubicBezTo>
                <a:lnTo>
                  <a:pt x="2861191" y="2844316"/>
                </a:lnTo>
                <a:cubicBezTo>
                  <a:pt x="3130132" y="2844316"/>
                  <a:pt x="3348152" y="2626296"/>
                  <a:pt x="3348152" y="2357355"/>
                </a:cubicBezTo>
                <a:lnTo>
                  <a:pt x="3348152" y="1459069"/>
                </a:lnTo>
                <a:cubicBezTo>
                  <a:pt x="3348152" y="1190128"/>
                  <a:pt x="3130132" y="972108"/>
                  <a:pt x="2861191" y="972108"/>
                </a:cubicBezTo>
                <a:close/>
                <a:moveTo>
                  <a:pt x="747408" y="0"/>
                </a:moveTo>
                <a:lnTo>
                  <a:pt x="3212592" y="0"/>
                </a:lnTo>
                <a:cubicBezTo>
                  <a:pt x="3625374" y="0"/>
                  <a:pt x="3960000" y="334626"/>
                  <a:pt x="3960000" y="747408"/>
                </a:cubicBezTo>
                <a:lnTo>
                  <a:pt x="3960000" y="3069016"/>
                </a:lnTo>
                <a:cubicBezTo>
                  <a:pt x="3960000" y="3481798"/>
                  <a:pt x="3625374" y="3816424"/>
                  <a:pt x="3212592" y="3816424"/>
                </a:cubicBezTo>
                <a:lnTo>
                  <a:pt x="747408" y="3816424"/>
                </a:lnTo>
                <a:cubicBezTo>
                  <a:pt x="334626" y="3816424"/>
                  <a:pt x="0" y="3481798"/>
                  <a:pt x="0" y="3069016"/>
                </a:cubicBezTo>
                <a:lnTo>
                  <a:pt x="0" y="747408"/>
                </a:lnTo>
                <a:cubicBezTo>
                  <a:pt x="0" y="334626"/>
                  <a:pt x="334626" y="0"/>
                  <a:pt x="7474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a4a635904d_1_0"/>
          <p:cNvSpPr/>
          <p:nvPr/>
        </p:nvSpPr>
        <p:spPr>
          <a:xfrm>
            <a:off x="9388304" y="633918"/>
            <a:ext cx="316835" cy="247708"/>
          </a:xfrm>
          <a:custGeom>
            <a:rect b="b" l="l" r="r" t="t"/>
            <a:pathLst>
              <a:path extrusionOk="0" h="3096344" w="3960440">
                <a:moveTo>
                  <a:pt x="2420728" y="924699"/>
                </a:moveTo>
                <a:lnTo>
                  <a:pt x="3404007" y="2376264"/>
                </a:lnTo>
                <a:lnTo>
                  <a:pt x="2464506" y="2376264"/>
                </a:lnTo>
                <a:lnTo>
                  <a:pt x="1437447" y="2376264"/>
                </a:lnTo>
                <a:lnTo>
                  <a:pt x="690242" y="2376264"/>
                </a:lnTo>
                <a:lnTo>
                  <a:pt x="1577375" y="1374065"/>
                </a:lnTo>
                <a:lnTo>
                  <a:pt x="1882688" y="1718980"/>
                </a:lnTo>
                <a:close/>
                <a:moveTo>
                  <a:pt x="1093974" y="613224"/>
                </a:moveTo>
                <a:cubicBezTo>
                  <a:pt x="1292819" y="613224"/>
                  <a:pt x="1454014" y="774419"/>
                  <a:pt x="1454014" y="973264"/>
                </a:cubicBezTo>
                <a:cubicBezTo>
                  <a:pt x="1454014" y="1172109"/>
                  <a:pt x="1292819" y="1333304"/>
                  <a:pt x="1093974" y="1333304"/>
                </a:cubicBezTo>
                <a:cubicBezTo>
                  <a:pt x="895129" y="1333304"/>
                  <a:pt x="733934" y="1172109"/>
                  <a:pt x="733934" y="973264"/>
                </a:cubicBezTo>
                <a:cubicBezTo>
                  <a:pt x="733934" y="774419"/>
                  <a:pt x="895129" y="613224"/>
                  <a:pt x="1093974" y="613224"/>
                </a:cubicBezTo>
                <a:close/>
                <a:moveTo>
                  <a:pt x="396044" y="396044"/>
                </a:moveTo>
                <a:lnTo>
                  <a:pt x="396044" y="2700300"/>
                </a:lnTo>
                <a:lnTo>
                  <a:pt x="3564396" y="2700300"/>
                </a:lnTo>
                <a:lnTo>
                  <a:pt x="3564396" y="396044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a4a635904d_1_0"/>
          <p:cNvSpPr/>
          <p:nvPr/>
        </p:nvSpPr>
        <p:spPr>
          <a:xfrm>
            <a:off x="8372328" y="711009"/>
            <a:ext cx="316835" cy="316800"/>
          </a:xfrm>
          <a:custGeom>
            <a:rect b="b" l="l" r="r" t="t"/>
            <a:pathLst>
              <a:path extrusionOk="0" h="3960000" w="396044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a4a635904d_1_0"/>
          <p:cNvSpPr/>
          <p:nvPr/>
        </p:nvSpPr>
        <p:spPr>
          <a:xfrm>
            <a:off x="6849479" y="3058370"/>
            <a:ext cx="311268" cy="317238"/>
          </a:xfrm>
          <a:custGeom>
            <a:rect b="b" l="l" r="r" t="t"/>
            <a:pathLst>
              <a:path extrusionOk="0" h="3965475" w="389085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a4a635904d_1_0"/>
          <p:cNvSpPr/>
          <p:nvPr/>
        </p:nvSpPr>
        <p:spPr>
          <a:xfrm>
            <a:off x="7199204" y="5682837"/>
            <a:ext cx="316835" cy="316800"/>
          </a:xfrm>
          <a:custGeom>
            <a:rect b="b" l="l" r="r" t="t"/>
            <a:pathLst>
              <a:path extrusionOk="0" h="3960000" w="3960440">
                <a:moveTo>
                  <a:pt x="2723924" y="666561"/>
                </a:moveTo>
                <a:cubicBezTo>
                  <a:pt x="2712585" y="666561"/>
                  <a:pt x="2701603" y="668088"/>
                  <a:pt x="2691750" y="673056"/>
                </a:cubicBezTo>
                <a:lnTo>
                  <a:pt x="2656848" y="673413"/>
                </a:lnTo>
                <a:lnTo>
                  <a:pt x="1433848" y="933370"/>
                </a:lnTo>
                <a:cubicBezTo>
                  <a:pt x="1393875" y="941867"/>
                  <a:pt x="1362077" y="967781"/>
                  <a:pt x="1346376" y="1002337"/>
                </a:cubicBezTo>
                <a:cubicBezTo>
                  <a:pt x="1331078" y="1020672"/>
                  <a:pt x="1323217" y="1044404"/>
                  <a:pt x="1323217" y="1069971"/>
                </a:cubicBezTo>
                <a:lnTo>
                  <a:pt x="1323217" y="2547593"/>
                </a:lnTo>
                <a:cubicBezTo>
                  <a:pt x="1271037" y="2529901"/>
                  <a:pt x="1213870" y="2520528"/>
                  <a:pt x="1154017" y="2520528"/>
                </a:cubicBezTo>
                <a:cubicBezTo>
                  <a:pt x="901512" y="2520528"/>
                  <a:pt x="696817" y="2687354"/>
                  <a:pt x="696817" y="2893144"/>
                </a:cubicBezTo>
                <a:cubicBezTo>
                  <a:pt x="696817" y="3098934"/>
                  <a:pt x="901512" y="3265760"/>
                  <a:pt x="1154017" y="3265760"/>
                </a:cubicBezTo>
                <a:cubicBezTo>
                  <a:pt x="1406522" y="3265760"/>
                  <a:pt x="1611217" y="3098934"/>
                  <a:pt x="1611217" y="2893144"/>
                </a:cubicBezTo>
                <a:cubicBezTo>
                  <a:pt x="1611217" y="2882349"/>
                  <a:pt x="1610654" y="2871660"/>
                  <a:pt x="1607283" y="2861334"/>
                </a:cubicBezTo>
                <a:lnTo>
                  <a:pt x="1611217" y="2841845"/>
                </a:lnTo>
                <a:lnTo>
                  <a:pt x="1611217" y="1521342"/>
                </a:lnTo>
                <a:lnTo>
                  <a:pt x="2600320" y="1311101"/>
                </a:lnTo>
                <a:lnTo>
                  <a:pt x="2600320" y="2327965"/>
                </a:lnTo>
                <a:cubicBezTo>
                  <a:pt x="2547472" y="2309959"/>
                  <a:pt x="2489516" y="2300312"/>
                  <a:pt x="2428795" y="2300312"/>
                </a:cubicBezTo>
                <a:cubicBezTo>
                  <a:pt x="2176290" y="2300312"/>
                  <a:pt x="1971595" y="2467138"/>
                  <a:pt x="1971595" y="2672928"/>
                </a:cubicBezTo>
                <a:cubicBezTo>
                  <a:pt x="1971595" y="2878718"/>
                  <a:pt x="2176290" y="3045544"/>
                  <a:pt x="2428795" y="3045544"/>
                </a:cubicBezTo>
                <a:cubicBezTo>
                  <a:pt x="2675391" y="3045544"/>
                  <a:pt x="2876388" y="2886436"/>
                  <a:pt x="2884224" y="2687245"/>
                </a:cubicBezTo>
                <a:lnTo>
                  <a:pt x="2888320" y="2666957"/>
                </a:lnTo>
                <a:lnTo>
                  <a:pt x="2888320" y="790165"/>
                </a:lnTo>
                <a:cubicBezTo>
                  <a:pt x="2888320" y="721900"/>
                  <a:pt x="2832981" y="666561"/>
                  <a:pt x="2764716" y="666561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a4a635904d_1_0"/>
          <p:cNvSpPr/>
          <p:nvPr/>
        </p:nvSpPr>
        <p:spPr>
          <a:xfrm>
            <a:off x="5495889" y="2696603"/>
            <a:ext cx="318807" cy="268023"/>
          </a:xfrm>
          <a:custGeom>
            <a:rect b="b" l="l" r="r" t="t"/>
            <a:pathLst>
              <a:path extrusionOk="0" h="3350285" w="3985089">
                <a:moveTo>
                  <a:pt x="1489879" y="1687056"/>
                </a:moveTo>
                <a:cubicBezTo>
                  <a:pt x="1413602" y="1687056"/>
                  <a:pt x="1351768" y="1748890"/>
                  <a:pt x="1351768" y="1825167"/>
                </a:cubicBezTo>
                <a:lnTo>
                  <a:pt x="1351768" y="1828965"/>
                </a:lnTo>
                <a:cubicBezTo>
                  <a:pt x="1351768" y="1905242"/>
                  <a:pt x="1413602" y="1967076"/>
                  <a:pt x="1489879" y="1967076"/>
                </a:cubicBezTo>
                <a:lnTo>
                  <a:pt x="1717713" y="1967076"/>
                </a:lnTo>
                <a:cubicBezTo>
                  <a:pt x="1793990" y="1967076"/>
                  <a:pt x="1855824" y="1905242"/>
                  <a:pt x="1855824" y="1828965"/>
                </a:cubicBezTo>
                <a:lnTo>
                  <a:pt x="1855824" y="1825167"/>
                </a:lnTo>
                <a:cubicBezTo>
                  <a:pt x="1855824" y="1748890"/>
                  <a:pt x="1793990" y="1687056"/>
                  <a:pt x="1717713" y="1687056"/>
                </a:cubicBezTo>
                <a:close/>
                <a:moveTo>
                  <a:pt x="2281462" y="1675141"/>
                </a:moveTo>
                <a:cubicBezTo>
                  <a:pt x="2205185" y="1675141"/>
                  <a:pt x="2143351" y="1736975"/>
                  <a:pt x="2143351" y="1813252"/>
                </a:cubicBezTo>
                <a:lnTo>
                  <a:pt x="2143351" y="1817050"/>
                </a:lnTo>
                <a:cubicBezTo>
                  <a:pt x="2143351" y="1893327"/>
                  <a:pt x="2205185" y="1955161"/>
                  <a:pt x="2281462" y="1955161"/>
                </a:cubicBezTo>
                <a:lnTo>
                  <a:pt x="2509296" y="1955161"/>
                </a:lnTo>
                <a:cubicBezTo>
                  <a:pt x="2585573" y="1955161"/>
                  <a:pt x="2647407" y="1893327"/>
                  <a:pt x="2647407" y="1817050"/>
                </a:cubicBezTo>
                <a:lnTo>
                  <a:pt x="2647407" y="1813252"/>
                </a:lnTo>
                <a:cubicBezTo>
                  <a:pt x="2647407" y="1736975"/>
                  <a:pt x="2585573" y="1675141"/>
                  <a:pt x="2509296" y="1675141"/>
                </a:cubicBezTo>
                <a:close/>
                <a:moveTo>
                  <a:pt x="2837535" y="1159396"/>
                </a:moveTo>
                <a:cubicBezTo>
                  <a:pt x="2731595" y="1159396"/>
                  <a:pt x="2645713" y="1245278"/>
                  <a:pt x="2645713" y="1351218"/>
                </a:cubicBezTo>
                <a:cubicBezTo>
                  <a:pt x="2645713" y="1457158"/>
                  <a:pt x="2731595" y="1543040"/>
                  <a:pt x="2837535" y="1543040"/>
                </a:cubicBezTo>
                <a:cubicBezTo>
                  <a:pt x="2943475" y="1543040"/>
                  <a:pt x="3029357" y="1457158"/>
                  <a:pt x="3029357" y="1351218"/>
                </a:cubicBezTo>
                <a:cubicBezTo>
                  <a:pt x="3029357" y="1245278"/>
                  <a:pt x="2943475" y="1159396"/>
                  <a:pt x="2837535" y="1159396"/>
                </a:cubicBezTo>
                <a:close/>
                <a:moveTo>
                  <a:pt x="3235655" y="750352"/>
                </a:moveTo>
                <a:cubicBezTo>
                  <a:pt x="3129715" y="750352"/>
                  <a:pt x="3043833" y="836234"/>
                  <a:pt x="3043833" y="942174"/>
                </a:cubicBezTo>
                <a:cubicBezTo>
                  <a:pt x="3043833" y="1048114"/>
                  <a:pt x="3129715" y="1133996"/>
                  <a:pt x="3235655" y="1133996"/>
                </a:cubicBezTo>
                <a:cubicBezTo>
                  <a:pt x="3341595" y="1133996"/>
                  <a:pt x="3427477" y="1048114"/>
                  <a:pt x="3427477" y="942174"/>
                </a:cubicBezTo>
                <a:cubicBezTo>
                  <a:pt x="3427477" y="836234"/>
                  <a:pt x="3341595" y="750352"/>
                  <a:pt x="3235655" y="750352"/>
                </a:cubicBezTo>
                <a:close/>
                <a:moveTo>
                  <a:pt x="2455585" y="750352"/>
                </a:moveTo>
                <a:cubicBezTo>
                  <a:pt x="2349645" y="750352"/>
                  <a:pt x="2263763" y="836234"/>
                  <a:pt x="2263763" y="942174"/>
                </a:cubicBezTo>
                <a:cubicBezTo>
                  <a:pt x="2263763" y="1048114"/>
                  <a:pt x="2349645" y="1133996"/>
                  <a:pt x="2455585" y="1133996"/>
                </a:cubicBezTo>
                <a:cubicBezTo>
                  <a:pt x="2561525" y="1133996"/>
                  <a:pt x="2647407" y="1048114"/>
                  <a:pt x="2647407" y="942174"/>
                </a:cubicBezTo>
                <a:cubicBezTo>
                  <a:pt x="2647407" y="836234"/>
                  <a:pt x="2561525" y="750352"/>
                  <a:pt x="2455585" y="750352"/>
                </a:cubicBezTo>
                <a:close/>
                <a:moveTo>
                  <a:pt x="941776" y="640989"/>
                </a:moveTo>
                <a:lnTo>
                  <a:pt x="1181794" y="640989"/>
                </a:lnTo>
                <a:lnTo>
                  <a:pt x="1181794" y="881020"/>
                </a:lnTo>
                <a:lnTo>
                  <a:pt x="1421825" y="881020"/>
                </a:lnTo>
                <a:lnTo>
                  <a:pt x="1421825" y="1121038"/>
                </a:lnTo>
                <a:lnTo>
                  <a:pt x="1181794" y="1121038"/>
                </a:lnTo>
                <a:lnTo>
                  <a:pt x="1181794" y="1361069"/>
                </a:lnTo>
                <a:lnTo>
                  <a:pt x="941776" y="1361069"/>
                </a:lnTo>
                <a:lnTo>
                  <a:pt x="941776" y="1121038"/>
                </a:lnTo>
                <a:lnTo>
                  <a:pt x="701745" y="1121038"/>
                </a:lnTo>
                <a:lnTo>
                  <a:pt x="701745" y="881020"/>
                </a:lnTo>
                <a:lnTo>
                  <a:pt x="941776" y="881020"/>
                </a:lnTo>
                <a:close/>
                <a:moveTo>
                  <a:pt x="1061785" y="459017"/>
                </a:moveTo>
                <a:cubicBezTo>
                  <a:pt x="762440" y="459017"/>
                  <a:pt x="519773" y="701684"/>
                  <a:pt x="519773" y="1001029"/>
                </a:cubicBezTo>
                <a:cubicBezTo>
                  <a:pt x="519773" y="1300374"/>
                  <a:pt x="762440" y="1543041"/>
                  <a:pt x="1061785" y="1543041"/>
                </a:cubicBezTo>
                <a:cubicBezTo>
                  <a:pt x="1361130" y="1543041"/>
                  <a:pt x="1603797" y="1300374"/>
                  <a:pt x="1603797" y="1001029"/>
                </a:cubicBezTo>
                <a:cubicBezTo>
                  <a:pt x="1603797" y="701684"/>
                  <a:pt x="1361130" y="459017"/>
                  <a:pt x="1061785" y="459017"/>
                </a:cubicBezTo>
                <a:close/>
                <a:moveTo>
                  <a:pt x="2837535" y="359296"/>
                </a:moveTo>
                <a:cubicBezTo>
                  <a:pt x="2731595" y="359296"/>
                  <a:pt x="2645713" y="445178"/>
                  <a:pt x="2645713" y="551118"/>
                </a:cubicBezTo>
                <a:cubicBezTo>
                  <a:pt x="2645713" y="657058"/>
                  <a:pt x="2731595" y="742940"/>
                  <a:pt x="2837535" y="742940"/>
                </a:cubicBezTo>
                <a:cubicBezTo>
                  <a:pt x="2943475" y="742940"/>
                  <a:pt x="3029357" y="657058"/>
                  <a:pt x="3029357" y="551118"/>
                </a:cubicBezTo>
                <a:cubicBezTo>
                  <a:pt x="3029357" y="445178"/>
                  <a:pt x="2943475" y="359296"/>
                  <a:pt x="2837535" y="359296"/>
                </a:cubicBezTo>
                <a:close/>
                <a:moveTo>
                  <a:pt x="927799" y="0"/>
                </a:moveTo>
                <a:lnTo>
                  <a:pt x="2978398" y="0"/>
                </a:lnTo>
                <a:cubicBezTo>
                  <a:pt x="3447374" y="0"/>
                  <a:pt x="3902811" y="418280"/>
                  <a:pt x="3926614" y="887256"/>
                </a:cubicBezTo>
                <a:cubicBezTo>
                  <a:pt x="4011721" y="1784310"/>
                  <a:pt x="4065643" y="3326870"/>
                  <a:pt x="3630620" y="3349891"/>
                </a:cubicBezTo>
                <a:cubicBezTo>
                  <a:pt x="3101375" y="3362701"/>
                  <a:pt x="2778421" y="2566209"/>
                  <a:pt x="2352321" y="2174369"/>
                </a:cubicBezTo>
                <a:lnTo>
                  <a:pt x="1572952" y="2174369"/>
                </a:lnTo>
                <a:cubicBezTo>
                  <a:pt x="1161652" y="2566210"/>
                  <a:pt x="901104" y="3370635"/>
                  <a:pt x="339051" y="3349892"/>
                </a:cubicBezTo>
                <a:cubicBezTo>
                  <a:pt x="-171518" y="3349299"/>
                  <a:pt x="45251" y="1463012"/>
                  <a:pt x="48163" y="849156"/>
                </a:cubicBezTo>
                <a:cubicBezTo>
                  <a:pt x="48163" y="380180"/>
                  <a:pt x="458823" y="0"/>
                  <a:pt x="9277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a4a635904d_1_0"/>
          <p:cNvSpPr/>
          <p:nvPr/>
        </p:nvSpPr>
        <p:spPr>
          <a:xfrm>
            <a:off x="7733421" y="1750734"/>
            <a:ext cx="315933" cy="244124"/>
          </a:xfrm>
          <a:custGeom>
            <a:rect b="b" l="l" r="r" t="t"/>
            <a:pathLst>
              <a:path extrusionOk="0" h="3051548" w="3949160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a4a635904d_1_0"/>
          <p:cNvSpPr/>
          <p:nvPr/>
        </p:nvSpPr>
        <p:spPr>
          <a:xfrm rot="10800000">
            <a:off x="8057753" y="5354957"/>
            <a:ext cx="293782" cy="317116"/>
          </a:xfrm>
          <a:custGeom>
            <a:rect b="b" l="l" r="r" t="t"/>
            <a:pathLst>
              <a:path extrusionOk="0" h="3963955" w="367227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a4a635904d_1_0"/>
          <p:cNvSpPr/>
          <p:nvPr/>
        </p:nvSpPr>
        <p:spPr>
          <a:xfrm>
            <a:off x="11350252" y="1933818"/>
            <a:ext cx="314297" cy="316382"/>
          </a:xfrm>
          <a:custGeom>
            <a:rect b="b" l="l" r="r" t="t"/>
            <a:pathLst>
              <a:path extrusionOk="0" h="3954781" w="3928707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a4a635904d_1_0"/>
          <p:cNvSpPr/>
          <p:nvPr/>
        </p:nvSpPr>
        <p:spPr>
          <a:xfrm rot="718568">
            <a:off x="6175246" y="3394773"/>
            <a:ext cx="328100" cy="332996"/>
          </a:xfrm>
          <a:custGeom>
            <a:rect b="b" l="l" r="r" t="t"/>
            <a:pathLst>
              <a:path extrusionOk="0" h="3948462" w="3890413">
                <a:moveTo>
                  <a:pt x="1853384" y="1371624"/>
                </a:moveTo>
                <a:lnTo>
                  <a:pt x="1768767" y="1390324"/>
                </a:lnTo>
                <a:cubicBezTo>
                  <a:pt x="1579409" y="1463487"/>
                  <a:pt x="1490873" y="1833773"/>
                  <a:pt x="1517577" y="2042010"/>
                </a:cubicBezTo>
                <a:cubicBezTo>
                  <a:pt x="1544281" y="2250247"/>
                  <a:pt x="1644086" y="2624290"/>
                  <a:pt x="1928990" y="2639747"/>
                </a:cubicBezTo>
                <a:cubicBezTo>
                  <a:pt x="2177093" y="2653207"/>
                  <a:pt x="2337423" y="2363017"/>
                  <a:pt x="2318674" y="2006358"/>
                </a:cubicBezTo>
                <a:cubicBezTo>
                  <a:pt x="2310210" y="1948950"/>
                  <a:pt x="2301678" y="1891436"/>
                  <a:pt x="2293344" y="1834228"/>
                </a:cubicBezTo>
                <a:cubicBezTo>
                  <a:pt x="2229725" y="1555945"/>
                  <a:pt x="2050691" y="1359067"/>
                  <a:pt x="1853384" y="1371624"/>
                </a:cubicBezTo>
                <a:close/>
                <a:moveTo>
                  <a:pt x="1594841" y="45653"/>
                </a:moveTo>
                <a:cubicBezTo>
                  <a:pt x="2527821" y="-128041"/>
                  <a:pt x="3626282" y="158796"/>
                  <a:pt x="3869632" y="1517323"/>
                </a:cubicBezTo>
                <a:cubicBezTo>
                  <a:pt x="3939308" y="2058696"/>
                  <a:pt x="3820785" y="2251376"/>
                  <a:pt x="3706266" y="2457195"/>
                </a:cubicBezTo>
                <a:cubicBezTo>
                  <a:pt x="3132098" y="3124925"/>
                  <a:pt x="2589274" y="2611359"/>
                  <a:pt x="2548384" y="2446988"/>
                </a:cubicBezTo>
                <a:cubicBezTo>
                  <a:pt x="2411721" y="3024903"/>
                  <a:pt x="2005702" y="3164775"/>
                  <a:pt x="1746058" y="3093574"/>
                </a:cubicBezTo>
                <a:cubicBezTo>
                  <a:pt x="1486414" y="3022373"/>
                  <a:pt x="990519" y="2612821"/>
                  <a:pt x="990519" y="2019783"/>
                </a:cubicBezTo>
                <a:cubicBezTo>
                  <a:pt x="990519" y="1500875"/>
                  <a:pt x="1249504" y="1067935"/>
                  <a:pt x="1593790" y="967808"/>
                </a:cubicBezTo>
                <a:cubicBezTo>
                  <a:pt x="1642974" y="953504"/>
                  <a:pt x="1694009" y="949376"/>
                  <a:pt x="1746058" y="945992"/>
                </a:cubicBezTo>
                <a:cubicBezTo>
                  <a:pt x="2004670" y="929176"/>
                  <a:pt x="2081338" y="1030119"/>
                  <a:pt x="2206475" y="1173924"/>
                </a:cubicBezTo>
                <a:cubicBezTo>
                  <a:pt x="2194343" y="1061758"/>
                  <a:pt x="2187003" y="961165"/>
                  <a:pt x="2185910" y="877882"/>
                </a:cubicBezTo>
                <a:lnTo>
                  <a:pt x="2656644" y="803138"/>
                </a:lnTo>
                <a:lnTo>
                  <a:pt x="2828567" y="2099525"/>
                </a:lnTo>
                <a:cubicBezTo>
                  <a:pt x="2888366" y="2544108"/>
                  <a:pt x="3261961" y="2420799"/>
                  <a:pt x="3362812" y="2002360"/>
                </a:cubicBezTo>
                <a:cubicBezTo>
                  <a:pt x="3355320" y="1625023"/>
                  <a:pt x="3366534" y="1729632"/>
                  <a:pt x="3289926" y="1346695"/>
                </a:cubicBezTo>
                <a:lnTo>
                  <a:pt x="3290031" y="1346798"/>
                </a:lnTo>
                <a:cubicBezTo>
                  <a:pt x="3068547" y="637774"/>
                  <a:pt x="2419129" y="439933"/>
                  <a:pt x="1700745" y="575031"/>
                </a:cubicBezTo>
                <a:cubicBezTo>
                  <a:pt x="890947" y="727320"/>
                  <a:pt x="415476" y="1491783"/>
                  <a:pt x="571995" y="2274165"/>
                </a:cubicBezTo>
                <a:cubicBezTo>
                  <a:pt x="728513" y="3056546"/>
                  <a:pt x="1580131" y="3572543"/>
                  <a:pt x="2267548" y="3408286"/>
                </a:cubicBezTo>
                <a:cubicBezTo>
                  <a:pt x="2796517" y="3281890"/>
                  <a:pt x="2641988" y="3320887"/>
                  <a:pt x="3194376" y="3072653"/>
                </a:cubicBezTo>
                <a:cubicBezTo>
                  <a:pt x="3249441" y="3306078"/>
                  <a:pt x="3239115" y="3309742"/>
                  <a:pt x="3268026" y="3509545"/>
                </a:cubicBezTo>
                <a:cubicBezTo>
                  <a:pt x="3021841" y="3717756"/>
                  <a:pt x="2685602" y="3836362"/>
                  <a:pt x="2347298" y="3904041"/>
                </a:cubicBezTo>
                <a:cubicBezTo>
                  <a:pt x="1157336" y="4112956"/>
                  <a:pt x="289475" y="3581660"/>
                  <a:pt x="42617" y="2380068"/>
                </a:cubicBezTo>
                <a:cubicBezTo>
                  <a:pt x="-204242" y="1178477"/>
                  <a:pt x="661862" y="219348"/>
                  <a:pt x="1594841" y="4565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a4a635904d_1_0"/>
          <p:cNvSpPr/>
          <p:nvPr/>
        </p:nvSpPr>
        <p:spPr>
          <a:xfrm>
            <a:off x="11856534" y="3150657"/>
            <a:ext cx="219708" cy="216461"/>
          </a:xfrm>
          <a:custGeom>
            <a:rect b="b" l="l" r="r" t="t"/>
            <a:pathLst>
              <a:path extrusionOk="0" h="3935658" w="3994694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a4a635904d_1_0"/>
          <p:cNvSpPr/>
          <p:nvPr/>
        </p:nvSpPr>
        <p:spPr>
          <a:xfrm>
            <a:off x="6529391" y="4701486"/>
            <a:ext cx="293822" cy="334740"/>
          </a:xfrm>
          <a:custGeom>
            <a:rect b="b" l="l" r="r" t="t"/>
            <a:pathLst>
              <a:path extrusionOk="0" h="3938119" w="3456727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a4a635904d_1_0"/>
          <p:cNvSpPr/>
          <p:nvPr/>
        </p:nvSpPr>
        <p:spPr>
          <a:xfrm>
            <a:off x="10795528" y="5576177"/>
            <a:ext cx="336637" cy="336600"/>
          </a:xfrm>
          <a:custGeom>
            <a:rect b="b" l="l" r="r" t="t"/>
            <a:pathLst>
              <a:path extrusionOk="0" h="3960000" w="3960440">
                <a:moveTo>
                  <a:pt x="985442" y="1197582"/>
                </a:moveTo>
                <a:cubicBezTo>
                  <a:pt x="764609" y="1197582"/>
                  <a:pt x="585589" y="1376602"/>
                  <a:pt x="585589" y="1597435"/>
                </a:cubicBezTo>
                <a:lnTo>
                  <a:pt x="585589" y="2453913"/>
                </a:lnTo>
                <a:cubicBezTo>
                  <a:pt x="585589" y="2674746"/>
                  <a:pt x="764609" y="2853766"/>
                  <a:pt x="985442" y="2853766"/>
                </a:cubicBezTo>
                <a:lnTo>
                  <a:pt x="2273968" y="2853766"/>
                </a:lnTo>
                <a:cubicBezTo>
                  <a:pt x="2494801" y="2853766"/>
                  <a:pt x="2673821" y="2674746"/>
                  <a:pt x="2673821" y="2453913"/>
                </a:cubicBezTo>
                <a:lnTo>
                  <a:pt x="2673821" y="2353524"/>
                </a:lnTo>
                <a:lnTo>
                  <a:pt x="3281897" y="2810341"/>
                </a:lnTo>
                <a:lnTo>
                  <a:pt x="3281897" y="1241009"/>
                </a:lnTo>
                <a:lnTo>
                  <a:pt x="2673821" y="1697826"/>
                </a:lnTo>
                <a:lnTo>
                  <a:pt x="2673821" y="1597435"/>
                </a:lnTo>
                <a:cubicBezTo>
                  <a:pt x="2673821" y="1376602"/>
                  <a:pt x="2494801" y="1197582"/>
                  <a:pt x="2273968" y="119758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a4a635904d_1_0"/>
          <p:cNvSpPr/>
          <p:nvPr/>
        </p:nvSpPr>
        <p:spPr>
          <a:xfrm>
            <a:off x="5588429" y="4119673"/>
            <a:ext cx="336637" cy="336600"/>
          </a:xfrm>
          <a:custGeom>
            <a:rect b="b" l="l" r="r" t="t"/>
            <a:pathLst>
              <a:path extrusionOk="0" h="3960000" w="396044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a4a635904d_1_0"/>
          <p:cNvSpPr/>
          <p:nvPr/>
        </p:nvSpPr>
        <p:spPr>
          <a:xfrm>
            <a:off x="10573546" y="184984"/>
            <a:ext cx="336637" cy="336600"/>
          </a:xfrm>
          <a:custGeom>
            <a:rect b="b" l="l" r="r" t="t"/>
            <a:pathLst>
              <a:path extrusionOk="0" h="3960000" w="396044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a4a635904d_1_0"/>
          <p:cNvSpPr/>
          <p:nvPr/>
        </p:nvSpPr>
        <p:spPr>
          <a:xfrm rot="2626867">
            <a:off x="10212240" y="5289703"/>
            <a:ext cx="154818" cy="395953"/>
          </a:xfrm>
          <a:custGeom>
            <a:rect b="b" l="l" r="r" t="t"/>
            <a:pathLst>
              <a:path extrusionOk="0" h="4764557" w="1862952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a4a635904d_1_0"/>
          <p:cNvSpPr/>
          <p:nvPr/>
        </p:nvSpPr>
        <p:spPr>
          <a:xfrm flipH="1">
            <a:off x="9787033" y="6263762"/>
            <a:ext cx="335613" cy="324491"/>
          </a:xfrm>
          <a:custGeom>
            <a:rect b="b" l="l" r="r" t="t"/>
            <a:pathLst>
              <a:path extrusionOk="0" h="3817544" w="3948393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a4a635904d_1_0"/>
          <p:cNvSpPr/>
          <p:nvPr/>
        </p:nvSpPr>
        <p:spPr>
          <a:xfrm>
            <a:off x="11647294" y="4616186"/>
            <a:ext cx="336600" cy="336600"/>
          </a:xfrm>
          <a:custGeom>
            <a:rect b="b" l="l" r="r" t="t"/>
            <a:pathLst>
              <a:path extrusionOk="0" h="3960000" w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a4a635904d_1_0"/>
          <p:cNvSpPr/>
          <p:nvPr/>
        </p:nvSpPr>
        <p:spPr>
          <a:xfrm rot="8587806">
            <a:off x="8033684" y="6187978"/>
            <a:ext cx="338832" cy="337929"/>
          </a:xfrm>
          <a:custGeom>
            <a:rect b="b" l="l" r="r" t="t"/>
            <a:pathLst>
              <a:path extrusionOk="0" h="3862045" w="387236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a4a635904d_1_0"/>
          <p:cNvSpPr/>
          <p:nvPr/>
        </p:nvSpPr>
        <p:spPr>
          <a:xfrm>
            <a:off x="11116909" y="3215454"/>
            <a:ext cx="273431" cy="272048"/>
          </a:xfrm>
          <a:custGeom>
            <a:rect b="b" l="l" r="r" t="t"/>
            <a:pathLst>
              <a:path extrusionOk="0" h="2941055" w="2956013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a4a635904d_1_0"/>
          <p:cNvSpPr/>
          <p:nvPr/>
        </p:nvSpPr>
        <p:spPr>
          <a:xfrm flipH="1">
            <a:off x="9702090" y="1399804"/>
            <a:ext cx="378135" cy="240596"/>
          </a:xfrm>
          <a:custGeom>
            <a:rect b="b" l="l" r="r" t="t"/>
            <a:pathLst>
              <a:path extrusionOk="0" h="2532594" w="3980365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a4a635904d_1_0"/>
          <p:cNvSpPr/>
          <p:nvPr/>
        </p:nvSpPr>
        <p:spPr>
          <a:xfrm flipH="1">
            <a:off x="7836618" y="117212"/>
            <a:ext cx="273769" cy="272098"/>
          </a:xfrm>
          <a:custGeom>
            <a:rect b="b" l="l" r="r" t="t"/>
            <a:pathLst>
              <a:path extrusionOk="0" h="2473621" w="2488805">
                <a:moveTo>
                  <a:pt x="1244564" y="0"/>
                </a:moveTo>
                <a:cubicBezTo>
                  <a:pt x="1244510" y="2"/>
                  <a:pt x="1244456" y="4"/>
                  <a:pt x="1244403" y="22"/>
                </a:cubicBezTo>
                <a:cubicBezTo>
                  <a:pt x="1244349" y="4"/>
                  <a:pt x="1244295" y="2"/>
                  <a:pt x="1244241" y="0"/>
                </a:cubicBezTo>
                <a:lnTo>
                  <a:pt x="1244241" y="44"/>
                </a:lnTo>
                <a:cubicBezTo>
                  <a:pt x="830610" y="15046"/>
                  <a:pt x="631539" y="347752"/>
                  <a:pt x="626522" y="649408"/>
                </a:cubicBezTo>
                <a:cubicBezTo>
                  <a:pt x="618710" y="1030167"/>
                  <a:pt x="753639" y="1253931"/>
                  <a:pt x="824779" y="1348099"/>
                </a:cubicBezTo>
                <a:cubicBezTo>
                  <a:pt x="887989" y="1431697"/>
                  <a:pt x="984094" y="1590503"/>
                  <a:pt x="873647" y="1645186"/>
                </a:cubicBezTo>
                <a:cubicBezTo>
                  <a:pt x="574796" y="1787663"/>
                  <a:pt x="318232" y="1887856"/>
                  <a:pt x="183234" y="1990691"/>
                </a:cubicBezTo>
                <a:cubicBezTo>
                  <a:pt x="-38127" y="2175453"/>
                  <a:pt x="-3140" y="2386642"/>
                  <a:pt x="10705" y="2473621"/>
                </a:cubicBezTo>
                <a:lnTo>
                  <a:pt x="1244403" y="2472578"/>
                </a:lnTo>
                <a:lnTo>
                  <a:pt x="2478100" y="2473621"/>
                </a:lnTo>
                <a:cubicBezTo>
                  <a:pt x="2491945" y="2386642"/>
                  <a:pt x="2526932" y="2175453"/>
                  <a:pt x="2305571" y="1990691"/>
                </a:cubicBezTo>
                <a:cubicBezTo>
                  <a:pt x="2170573" y="1887856"/>
                  <a:pt x="1914009" y="1787663"/>
                  <a:pt x="1615158" y="1645186"/>
                </a:cubicBezTo>
                <a:cubicBezTo>
                  <a:pt x="1504711" y="1590503"/>
                  <a:pt x="1600816" y="1431697"/>
                  <a:pt x="1664026" y="1348099"/>
                </a:cubicBezTo>
                <a:cubicBezTo>
                  <a:pt x="1735166" y="1253931"/>
                  <a:pt x="1870095" y="1030167"/>
                  <a:pt x="1862283" y="649408"/>
                </a:cubicBezTo>
                <a:cubicBezTo>
                  <a:pt x="1857266" y="347752"/>
                  <a:pt x="1658195" y="15046"/>
                  <a:pt x="1244564" y="4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a4a635904d_1_0"/>
          <p:cNvSpPr/>
          <p:nvPr/>
        </p:nvSpPr>
        <p:spPr>
          <a:xfrm>
            <a:off x="10760211" y="1197143"/>
            <a:ext cx="270261" cy="275801"/>
          </a:xfrm>
          <a:custGeom>
            <a:rect b="b" l="l" r="r" t="t"/>
            <a:pathLst>
              <a:path extrusionOk="0" h="3940019" w="3860876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a4a635904d_1_0"/>
          <p:cNvSpPr/>
          <p:nvPr/>
        </p:nvSpPr>
        <p:spPr>
          <a:xfrm>
            <a:off x="11638276" y="5924881"/>
            <a:ext cx="185339" cy="272190"/>
          </a:xfrm>
          <a:custGeom>
            <a:rect b="b" l="l" r="r" t="t"/>
            <a:pathLst>
              <a:path extrusionOk="0" h="4032448" w="2745756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a4a635904d_1_0"/>
          <p:cNvSpPr/>
          <p:nvPr/>
        </p:nvSpPr>
        <p:spPr>
          <a:xfrm>
            <a:off x="6453645" y="1046903"/>
            <a:ext cx="169650" cy="287283"/>
          </a:xfrm>
          <a:custGeom>
            <a:rect b="b" l="l" r="r" t="t"/>
            <a:pathLst>
              <a:path extrusionOk="0" h="3962520" w="2340000">
                <a:moveTo>
                  <a:pt x="437437" y="3058315"/>
                </a:moveTo>
                <a:lnTo>
                  <a:pt x="1877437" y="3058315"/>
                </a:lnTo>
                <a:lnTo>
                  <a:pt x="1877437" y="3526315"/>
                </a:lnTo>
                <a:lnTo>
                  <a:pt x="437437" y="3526315"/>
                </a:lnTo>
                <a:close/>
                <a:moveTo>
                  <a:pt x="437437" y="2464263"/>
                </a:moveTo>
                <a:lnTo>
                  <a:pt x="1877437" y="2464263"/>
                </a:lnTo>
                <a:lnTo>
                  <a:pt x="1877437" y="2932263"/>
                </a:lnTo>
                <a:lnTo>
                  <a:pt x="437437" y="2932263"/>
                </a:lnTo>
                <a:close/>
                <a:moveTo>
                  <a:pt x="437437" y="1870211"/>
                </a:moveTo>
                <a:lnTo>
                  <a:pt x="1877437" y="1870211"/>
                </a:lnTo>
                <a:lnTo>
                  <a:pt x="1877437" y="2338211"/>
                </a:lnTo>
                <a:lnTo>
                  <a:pt x="437437" y="2338211"/>
                </a:lnTo>
                <a:close/>
                <a:moveTo>
                  <a:pt x="437437" y="1276159"/>
                </a:moveTo>
                <a:lnTo>
                  <a:pt x="1877437" y="1276159"/>
                </a:lnTo>
                <a:lnTo>
                  <a:pt x="1877437" y="1744159"/>
                </a:lnTo>
                <a:lnTo>
                  <a:pt x="437437" y="1744159"/>
                </a:lnTo>
                <a:close/>
                <a:moveTo>
                  <a:pt x="437437" y="682107"/>
                </a:moveTo>
                <a:lnTo>
                  <a:pt x="1877437" y="682107"/>
                </a:lnTo>
                <a:lnTo>
                  <a:pt x="1877437" y="1150107"/>
                </a:lnTo>
                <a:lnTo>
                  <a:pt x="437437" y="1150107"/>
                </a:lnTo>
                <a:close/>
                <a:moveTo>
                  <a:pt x="270000" y="538035"/>
                </a:moveTo>
                <a:lnTo>
                  <a:pt x="270000" y="3692320"/>
                </a:lnTo>
                <a:lnTo>
                  <a:pt x="2070000" y="3692320"/>
                </a:lnTo>
                <a:lnTo>
                  <a:pt x="2070000" y="538035"/>
                </a:lnTo>
                <a:close/>
                <a:moveTo>
                  <a:pt x="983190" y="0"/>
                </a:moveTo>
                <a:lnTo>
                  <a:pt x="1356810" y="0"/>
                </a:lnTo>
                <a:cubicBezTo>
                  <a:pt x="1412713" y="0"/>
                  <a:pt x="1458032" y="45319"/>
                  <a:pt x="1458032" y="101222"/>
                </a:cubicBezTo>
                <a:lnTo>
                  <a:pt x="1458032" y="251184"/>
                </a:lnTo>
                <a:lnTo>
                  <a:pt x="1949992" y="251184"/>
                </a:lnTo>
                <a:cubicBezTo>
                  <a:pt x="2165387" y="251184"/>
                  <a:pt x="2340000" y="425797"/>
                  <a:pt x="2340000" y="641192"/>
                </a:cubicBezTo>
                <a:lnTo>
                  <a:pt x="2340000" y="3572512"/>
                </a:lnTo>
                <a:cubicBezTo>
                  <a:pt x="2340000" y="3787907"/>
                  <a:pt x="2165387" y="3962520"/>
                  <a:pt x="1949992" y="3962520"/>
                </a:cubicBezTo>
                <a:lnTo>
                  <a:pt x="390008" y="3962520"/>
                </a:lnTo>
                <a:cubicBezTo>
                  <a:pt x="174613" y="3962520"/>
                  <a:pt x="0" y="3787907"/>
                  <a:pt x="0" y="3572512"/>
                </a:cubicBezTo>
                <a:lnTo>
                  <a:pt x="0" y="641192"/>
                </a:lnTo>
                <a:cubicBezTo>
                  <a:pt x="0" y="425797"/>
                  <a:pt x="174613" y="251184"/>
                  <a:pt x="390008" y="251184"/>
                </a:cubicBezTo>
                <a:lnTo>
                  <a:pt x="881968" y="251184"/>
                </a:lnTo>
                <a:lnTo>
                  <a:pt x="881968" y="101222"/>
                </a:lnTo>
                <a:cubicBezTo>
                  <a:pt x="881968" y="45319"/>
                  <a:pt x="927287" y="0"/>
                  <a:pt x="9831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a4a635904d_1_0"/>
          <p:cNvSpPr/>
          <p:nvPr/>
        </p:nvSpPr>
        <p:spPr>
          <a:xfrm flipH="1" rot="10800000">
            <a:off x="10475522" y="1999363"/>
            <a:ext cx="244730" cy="274831"/>
          </a:xfrm>
          <a:custGeom>
            <a:rect b="b" l="l" r="r" t="t"/>
            <a:pathLst>
              <a:path extrusionOk="0" h="3926159" w="3496146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a4a635904d_1_0"/>
          <p:cNvSpPr/>
          <p:nvPr/>
        </p:nvSpPr>
        <p:spPr>
          <a:xfrm rot="10800000">
            <a:off x="6720320" y="6240781"/>
            <a:ext cx="272190" cy="208271"/>
          </a:xfrm>
          <a:custGeom>
            <a:rect b="b" l="l" r="r" t="t"/>
            <a:pathLst>
              <a:path extrusionOk="0" h="3085493" w="4032450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a4a635904d_1_0"/>
          <p:cNvSpPr/>
          <p:nvPr/>
        </p:nvSpPr>
        <p:spPr>
          <a:xfrm>
            <a:off x="7436843" y="1065709"/>
            <a:ext cx="323829" cy="276245"/>
          </a:xfrm>
          <a:custGeom>
            <a:rect b="b" l="l" r="r" t="t"/>
            <a:pathLst>
              <a:path extrusionOk="0" h="3348424" w="3925206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a4a635904d_1_0"/>
          <p:cNvSpPr/>
          <p:nvPr/>
        </p:nvSpPr>
        <p:spPr>
          <a:xfrm>
            <a:off x="11576746" y="1051257"/>
            <a:ext cx="347781" cy="242331"/>
          </a:xfrm>
          <a:custGeom>
            <a:rect b="b" l="l" r="r" t="t"/>
            <a:pathLst>
              <a:path extrusionOk="0" h="2769493" w="3974643">
                <a:moveTo>
                  <a:pt x="2571683" y="1503312"/>
                </a:moveTo>
                <a:lnTo>
                  <a:pt x="3971139" y="2769493"/>
                </a:lnTo>
                <a:lnTo>
                  <a:pt x="11139" y="2769493"/>
                </a:lnTo>
                <a:lnTo>
                  <a:pt x="1379949" y="1519144"/>
                </a:lnTo>
                <a:lnTo>
                  <a:pt x="1958490" y="2051854"/>
                </a:lnTo>
                <a:close/>
                <a:moveTo>
                  <a:pt x="3937314" y="281663"/>
                </a:moveTo>
                <a:lnTo>
                  <a:pt x="3937314" y="2593551"/>
                </a:lnTo>
                <a:lnTo>
                  <a:pt x="2677314" y="1415127"/>
                </a:lnTo>
                <a:lnTo>
                  <a:pt x="2832378" y="1270103"/>
                </a:lnTo>
                <a:close/>
                <a:moveTo>
                  <a:pt x="0" y="248514"/>
                </a:moveTo>
                <a:lnTo>
                  <a:pt x="1254302" y="1403451"/>
                </a:lnTo>
                <a:lnTo>
                  <a:pt x="0" y="2576545"/>
                </a:lnTo>
                <a:close/>
                <a:moveTo>
                  <a:pt x="7636" y="0"/>
                </a:moveTo>
                <a:lnTo>
                  <a:pt x="3974643" y="0"/>
                </a:lnTo>
                <a:lnTo>
                  <a:pt x="1962498" y="180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a4a635904d_1_0"/>
          <p:cNvSpPr/>
          <p:nvPr/>
        </p:nvSpPr>
        <p:spPr>
          <a:xfrm rot="10800000">
            <a:off x="5773150" y="1745290"/>
            <a:ext cx="318052" cy="232586"/>
          </a:xfrm>
          <a:custGeom>
            <a:rect b="b" l="l" r="r" t="t"/>
            <a:pathLst>
              <a:path extrusionOk="0" h="2736305" w="3741783">
                <a:moveTo>
                  <a:pt x="2292227" y="684001"/>
                </a:moveTo>
                <a:lnTo>
                  <a:pt x="2040227" y="684001"/>
                </a:lnTo>
                <a:lnTo>
                  <a:pt x="2040227" y="1"/>
                </a:lnTo>
                <a:lnTo>
                  <a:pt x="2292227" y="1"/>
                </a:lnTo>
                <a:close/>
                <a:moveTo>
                  <a:pt x="1884182" y="1044001"/>
                </a:moveTo>
                <a:lnTo>
                  <a:pt x="1632182" y="1044001"/>
                </a:lnTo>
                <a:lnTo>
                  <a:pt x="1632182" y="1"/>
                </a:lnTo>
                <a:lnTo>
                  <a:pt x="1884182" y="1"/>
                </a:lnTo>
                <a:close/>
                <a:moveTo>
                  <a:pt x="1476137" y="1476000"/>
                </a:moveTo>
                <a:lnTo>
                  <a:pt x="1224137" y="1476000"/>
                </a:lnTo>
                <a:lnTo>
                  <a:pt x="1224137" y="0"/>
                </a:lnTo>
                <a:lnTo>
                  <a:pt x="1476137" y="0"/>
                </a:lnTo>
                <a:close/>
                <a:moveTo>
                  <a:pt x="1068092" y="1944000"/>
                </a:moveTo>
                <a:lnTo>
                  <a:pt x="816092" y="1944000"/>
                </a:lnTo>
                <a:lnTo>
                  <a:pt x="816092" y="0"/>
                </a:lnTo>
                <a:lnTo>
                  <a:pt x="1068092" y="0"/>
                </a:lnTo>
                <a:close/>
                <a:moveTo>
                  <a:pt x="660047" y="2376000"/>
                </a:moveTo>
                <a:lnTo>
                  <a:pt x="408047" y="2376000"/>
                </a:lnTo>
                <a:lnTo>
                  <a:pt x="408047" y="0"/>
                </a:lnTo>
                <a:lnTo>
                  <a:pt x="660047" y="0"/>
                </a:lnTo>
                <a:close/>
                <a:moveTo>
                  <a:pt x="2448272" y="2484305"/>
                </a:moveTo>
                <a:lnTo>
                  <a:pt x="2448272" y="2072574"/>
                </a:lnTo>
                <a:lnTo>
                  <a:pt x="2036540" y="2484305"/>
                </a:lnTo>
                <a:close/>
                <a:moveTo>
                  <a:pt x="3139352" y="2484305"/>
                </a:moveTo>
                <a:lnTo>
                  <a:pt x="2700272" y="2045225"/>
                </a:lnTo>
                <a:lnTo>
                  <a:pt x="2700272" y="2484305"/>
                </a:lnTo>
                <a:close/>
                <a:moveTo>
                  <a:pt x="252000" y="2736304"/>
                </a:moveTo>
                <a:lnTo>
                  <a:pt x="0" y="2736304"/>
                </a:lnTo>
                <a:lnTo>
                  <a:pt x="0" y="0"/>
                </a:lnTo>
                <a:lnTo>
                  <a:pt x="252000" y="0"/>
                </a:lnTo>
                <a:close/>
                <a:moveTo>
                  <a:pt x="3741783" y="2736305"/>
                </a:moveTo>
                <a:lnTo>
                  <a:pt x="1437783" y="2736305"/>
                </a:lnTo>
                <a:lnTo>
                  <a:pt x="1575142" y="2594187"/>
                </a:lnTo>
                <a:lnTo>
                  <a:pt x="1570358" y="2594105"/>
                </a:lnTo>
                <a:lnTo>
                  <a:pt x="2448272" y="1716192"/>
                </a:lnTo>
                <a:lnTo>
                  <a:pt x="2448272" y="0"/>
                </a:lnTo>
                <a:lnTo>
                  <a:pt x="2700272" y="0"/>
                </a:lnTo>
                <a:lnTo>
                  <a:pt x="2700272" y="1688843"/>
                </a:lnTo>
                <a:lnTo>
                  <a:pt x="3495734" y="2484305"/>
                </a:lnTo>
                <a:lnTo>
                  <a:pt x="3498222" y="2484305"/>
                </a:lnTo>
                <a:lnTo>
                  <a:pt x="3570029" y="2558600"/>
                </a:lnTo>
                <a:lnTo>
                  <a:pt x="3646606" y="2635177"/>
                </a:lnTo>
                <a:lnTo>
                  <a:pt x="3644083" y="26352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4a635904d_1_0"/>
          <p:cNvSpPr/>
          <p:nvPr/>
        </p:nvSpPr>
        <p:spPr>
          <a:xfrm>
            <a:off x="10850213" y="4705477"/>
            <a:ext cx="198692" cy="335301"/>
          </a:xfrm>
          <a:custGeom>
            <a:rect b="b" l="l" r="r" t="t"/>
            <a:pathLst>
              <a:path extrusionOk="0" h="3944720" w="2337548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a4a635904d_1_0"/>
          <p:cNvSpPr/>
          <p:nvPr/>
        </p:nvSpPr>
        <p:spPr>
          <a:xfrm rot="-5400000">
            <a:off x="8959271" y="6340084"/>
            <a:ext cx="263189" cy="336367"/>
          </a:xfrm>
          <a:custGeom>
            <a:rect b="b" l="l" r="r" t="t"/>
            <a:pathLst>
              <a:path extrusionOk="0" h="3957254" w="3096344">
                <a:moveTo>
                  <a:pt x="2303155" y="2562083"/>
                </a:moveTo>
                <a:cubicBezTo>
                  <a:pt x="2294860" y="2642898"/>
                  <a:pt x="2224074" y="2687262"/>
                  <a:pt x="2097396" y="2747592"/>
                </a:cubicBezTo>
                <a:cubicBezTo>
                  <a:pt x="1554114" y="2964430"/>
                  <a:pt x="1241659" y="2838524"/>
                  <a:pt x="925708" y="2698628"/>
                </a:cubicBezTo>
                <a:cubicBezTo>
                  <a:pt x="788031" y="2620196"/>
                  <a:pt x="779359" y="2552553"/>
                  <a:pt x="802676" y="2486841"/>
                </a:cubicBezTo>
                <a:cubicBezTo>
                  <a:pt x="830656" y="2415864"/>
                  <a:pt x="893202" y="2360310"/>
                  <a:pt x="1013143" y="2416270"/>
                </a:cubicBezTo>
                <a:cubicBezTo>
                  <a:pt x="1170545" y="2548006"/>
                  <a:pt x="1674192" y="2655259"/>
                  <a:pt x="1985479" y="2468731"/>
                </a:cubicBezTo>
                <a:cubicBezTo>
                  <a:pt x="2070698" y="2404936"/>
                  <a:pt x="2244908" y="2354833"/>
                  <a:pt x="2290374" y="2467176"/>
                </a:cubicBezTo>
                <a:cubicBezTo>
                  <a:pt x="2301741" y="2504156"/>
                  <a:pt x="2305920" y="2535145"/>
                  <a:pt x="2303155" y="2562083"/>
                </a:cubicBezTo>
                <a:close/>
                <a:moveTo>
                  <a:pt x="2726739" y="2950726"/>
                </a:moveTo>
                <a:cubicBezTo>
                  <a:pt x="2720900" y="3011707"/>
                  <a:pt x="2665879" y="3065309"/>
                  <a:pt x="2585283" y="3113010"/>
                </a:cubicBezTo>
                <a:cubicBezTo>
                  <a:pt x="1668925" y="3704070"/>
                  <a:pt x="770051" y="3266895"/>
                  <a:pt x="546178" y="3113009"/>
                </a:cubicBezTo>
                <a:cubicBezTo>
                  <a:pt x="447221" y="3057050"/>
                  <a:pt x="353197" y="2977016"/>
                  <a:pt x="423145" y="2853578"/>
                </a:cubicBezTo>
                <a:cubicBezTo>
                  <a:pt x="524778" y="2756169"/>
                  <a:pt x="587939" y="2791662"/>
                  <a:pt x="686074" y="2865624"/>
                </a:cubicBezTo>
                <a:cubicBezTo>
                  <a:pt x="923937" y="2960052"/>
                  <a:pt x="1448589" y="3439198"/>
                  <a:pt x="2469869" y="2848138"/>
                </a:cubicBezTo>
                <a:cubicBezTo>
                  <a:pt x="2586313" y="2764199"/>
                  <a:pt x="2676837" y="2805763"/>
                  <a:pt x="2715310" y="2887232"/>
                </a:cubicBezTo>
                <a:cubicBezTo>
                  <a:pt x="2725167" y="2909253"/>
                  <a:pt x="2728686" y="2930399"/>
                  <a:pt x="2726739" y="2950726"/>
                </a:cubicBezTo>
                <a:close/>
                <a:moveTo>
                  <a:pt x="3093711" y="2040707"/>
                </a:moveTo>
                <a:cubicBezTo>
                  <a:pt x="3095949" y="2075684"/>
                  <a:pt x="3086478" y="2105224"/>
                  <a:pt x="3062635" y="2128042"/>
                </a:cubicBezTo>
                <a:cubicBezTo>
                  <a:pt x="2690927" y="2318991"/>
                  <a:pt x="140121" y="2363291"/>
                  <a:pt x="9151" y="2093065"/>
                </a:cubicBezTo>
                <a:cubicBezTo>
                  <a:pt x="-84117" y="1818207"/>
                  <a:pt x="559700" y="1336681"/>
                  <a:pt x="843186" y="955963"/>
                </a:cubicBezTo>
                <a:lnTo>
                  <a:pt x="843186" y="245096"/>
                </a:lnTo>
                <a:cubicBezTo>
                  <a:pt x="843186" y="109733"/>
                  <a:pt x="952919" y="0"/>
                  <a:pt x="1088282" y="0"/>
                </a:cubicBezTo>
                <a:lnTo>
                  <a:pt x="2005744" y="0"/>
                </a:lnTo>
                <a:cubicBezTo>
                  <a:pt x="2141107" y="0"/>
                  <a:pt x="2250840" y="109733"/>
                  <a:pt x="2250840" y="245096"/>
                </a:cubicBezTo>
                <a:lnTo>
                  <a:pt x="2250840" y="957370"/>
                </a:lnTo>
                <a:lnTo>
                  <a:pt x="2247193" y="957370"/>
                </a:lnTo>
                <a:cubicBezTo>
                  <a:pt x="2500413" y="1294786"/>
                  <a:pt x="3078205" y="1798313"/>
                  <a:pt x="3093711" y="2040707"/>
                </a:cubicBezTo>
                <a:close/>
                <a:moveTo>
                  <a:pt x="3096118" y="3321224"/>
                </a:moveTo>
                <a:cubicBezTo>
                  <a:pt x="3092028" y="3392423"/>
                  <a:pt x="3032853" y="3458705"/>
                  <a:pt x="2954006" y="3499411"/>
                </a:cubicBezTo>
                <a:cubicBezTo>
                  <a:pt x="1961466" y="4219876"/>
                  <a:pt x="909473" y="3989047"/>
                  <a:pt x="175741" y="3499411"/>
                </a:cubicBezTo>
                <a:cubicBezTo>
                  <a:pt x="83780" y="3457442"/>
                  <a:pt x="-17239" y="3321453"/>
                  <a:pt x="52710" y="3218998"/>
                </a:cubicBezTo>
                <a:cubicBezTo>
                  <a:pt x="147347" y="3133248"/>
                  <a:pt x="266467" y="3197881"/>
                  <a:pt x="333124" y="3259021"/>
                </a:cubicBezTo>
                <a:cubicBezTo>
                  <a:pt x="475794" y="3349955"/>
                  <a:pt x="1520795" y="4154355"/>
                  <a:pt x="2835094" y="3217052"/>
                </a:cubicBezTo>
                <a:cubicBezTo>
                  <a:pt x="2941046" y="3126120"/>
                  <a:pt x="3038567" y="3185169"/>
                  <a:pt x="3080535" y="3249151"/>
                </a:cubicBezTo>
                <a:cubicBezTo>
                  <a:pt x="3092725" y="3273212"/>
                  <a:pt x="3097482" y="3297491"/>
                  <a:pt x="3096118" y="33212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4a635904d_1_0"/>
          <p:cNvSpPr/>
          <p:nvPr/>
        </p:nvSpPr>
        <p:spPr>
          <a:xfrm rot="5400000">
            <a:off x="5979523" y="5532857"/>
            <a:ext cx="386100" cy="203608"/>
          </a:xfrm>
          <a:custGeom>
            <a:rect b="b" l="l" r="r" t="t"/>
            <a:pathLst>
              <a:path extrusionOk="0" h="2088291" w="3960000">
                <a:moveTo>
                  <a:pt x="2426682" y="911061"/>
                </a:moveTo>
                <a:lnTo>
                  <a:pt x="3005912" y="911061"/>
                </a:lnTo>
                <a:lnTo>
                  <a:pt x="2716709" y="558736"/>
                </a:lnTo>
                <a:close/>
                <a:moveTo>
                  <a:pt x="944878" y="911061"/>
                </a:moveTo>
                <a:lnTo>
                  <a:pt x="1492078" y="911061"/>
                </a:lnTo>
                <a:lnTo>
                  <a:pt x="1207362" y="574352"/>
                </a:lnTo>
                <a:close/>
                <a:moveTo>
                  <a:pt x="0" y="1355144"/>
                </a:moveTo>
                <a:lnTo>
                  <a:pt x="367927" y="911061"/>
                </a:lnTo>
                <a:lnTo>
                  <a:pt x="375890" y="911061"/>
                </a:lnTo>
                <a:cubicBezTo>
                  <a:pt x="569459" y="662755"/>
                  <a:pt x="763029" y="414450"/>
                  <a:pt x="956598" y="166145"/>
                </a:cubicBezTo>
                <a:cubicBezTo>
                  <a:pt x="971292" y="147296"/>
                  <a:pt x="988397" y="131432"/>
                  <a:pt x="1007748" y="119547"/>
                </a:cubicBezTo>
                <a:cubicBezTo>
                  <a:pt x="1020414" y="94872"/>
                  <a:pt x="1038217" y="72400"/>
                  <a:pt x="1060687" y="53399"/>
                </a:cubicBezTo>
                <a:lnTo>
                  <a:pt x="1060687" y="53401"/>
                </a:lnTo>
                <a:cubicBezTo>
                  <a:pt x="1155310" y="-26611"/>
                  <a:pt x="1296880" y="-14766"/>
                  <a:pt x="1376892" y="79857"/>
                </a:cubicBezTo>
                <a:lnTo>
                  <a:pt x="1961028" y="770663"/>
                </a:lnTo>
                <a:cubicBezTo>
                  <a:pt x="2150053" y="541035"/>
                  <a:pt x="2339079" y="311407"/>
                  <a:pt x="2528104" y="81778"/>
                </a:cubicBezTo>
                <a:cubicBezTo>
                  <a:pt x="2606859" y="-13893"/>
                  <a:pt x="2748261" y="-27607"/>
                  <a:pt x="2843933" y="51148"/>
                </a:cubicBezTo>
                <a:lnTo>
                  <a:pt x="2843931" y="51148"/>
                </a:lnTo>
                <a:lnTo>
                  <a:pt x="2857540" y="64861"/>
                </a:lnTo>
                <a:cubicBezTo>
                  <a:pt x="2890350" y="77598"/>
                  <a:pt x="2920006" y="99132"/>
                  <a:pt x="2943877" y="128212"/>
                </a:cubicBezTo>
                <a:lnTo>
                  <a:pt x="3576146" y="898480"/>
                </a:lnTo>
                <a:lnTo>
                  <a:pt x="3584513" y="911061"/>
                </a:lnTo>
                <a:lnTo>
                  <a:pt x="3592073" y="911061"/>
                </a:lnTo>
                <a:lnTo>
                  <a:pt x="3960000" y="1355144"/>
                </a:lnTo>
                <a:lnTo>
                  <a:pt x="2455256" y="1355144"/>
                </a:lnTo>
                <a:lnTo>
                  <a:pt x="2748064" y="1701423"/>
                </a:lnTo>
                <a:cubicBezTo>
                  <a:pt x="2828076" y="1796046"/>
                  <a:pt x="2816231" y="1937616"/>
                  <a:pt x="2721608" y="2017628"/>
                </a:cubicBezTo>
                <a:cubicBezTo>
                  <a:pt x="2626985" y="2097640"/>
                  <a:pt x="2485415" y="2085795"/>
                  <a:pt x="2405403" y="1991172"/>
                </a:cubicBezTo>
                <a:lnTo>
                  <a:pt x="1965654" y="1471119"/>
                </a:lnTo>
                <a:lnTo>
                  <a:pt x="1524929" y="2006513"/>
                </a:lnTo>
                <a:cubicBezTo>
                  <a:pt x="1446174" y="2102184"/>
                  <a:pt x="1304772" y="2115898"/>
                  <a:pt x="1209101" y="2037143"/>
                </a:cubicBezTo>
                <a:cubicBezTo>
                  <a:pt x="1113429" y="1958388"/>
                  <a:pt x="1099715" y="1816987"/>
                  <a:pt x="1178470" y="1721315"/>
                </a:cubicBezTo>
                <a:lnTo>
                  <a:pt x="1479895" y="13551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a4a635904d_1_0"/>
          <p:cNvSpPr/>
          <p:nvPr/>
        </p:nvSpPr>
        <p:spPr>
          <a:xfrm flipH="1" rot="-5400000">
            <a:off x="8689475" y="3194195"/>
            <a:ext cx="871261" cy="820520"/>
          </a:xfrm>
          <a:custGeom>
            <a:rect b="b" l="l" r="r" t="t"/>
            <a:pathLst>
              <a:path extrusionOk="0" h="2758049" w="2928608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897" y="1753889"/>
            <a:ext cx="5129157" cy="185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103" y="1752554"/>
            <a:ext cx="4833619" cy="478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5">
            <a:alphaModFix/>
          </a:blip>
          <a:srcRect b="72726" l="0" r="4852" t="0"/>
          <a:stretch/>
        </p:blipFill>
        <p:spPr>
          <a:xfrm>
            <a:off x="5429050" y="511082"/>
            <a:ext cx="5223900" cy="8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900" y="3807179"/>
            <a:ext cx="4130883" cy="261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0" y="6526200"/>
            <a:ext cx="2469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Source: Twitter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4611087" y="358993"/>
            <a:ext cx="619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 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5384777" y="1952415"/>
            <a:ext cx="5354365" cy="704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</a:t>
            </a:r>
            <a:r>
              <a:rPr b="1" lang="en-US" sz="2700">
                <a:solidFill>
                  <a:schemeClr val="lt1"/>
                </a:solidFill>
              </a:rPr>
              <a:t>STATEMENT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5365200" y="2831788"/>
            <a:ext cx="6712219" cy="8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700">
                <a:solidFill>
                  <a:schemeClr val="lt1"/>
                </a:solidFill>
              </a:rPr>
              <a:t>STRATEGY MAP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5384796" y="3905863"/>
            <a:ext cx="6106955" cy="8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TOPIC MODELLING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5384790" y="4894996"/>
            <a:ext cx="6106955" cy="8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KEY PROCESS INDICATOR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5449497" y="5828662"/>
            <a:ext cx="5956312" cy="8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CONCLUSION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/>
          <p:nvPr/>
        </p:nvSpPr>
        <p:spPr>
          <a:xfrm flipH="1" rot="-7513056">
            <a:off x="4809969" y="1977711"/>
            <a:ext cx="454306" cy="459883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/>
          <p:nvPr/>
        </p:nvSpPr>
        <p:spPr>
          <a:xfrm rot="2700000">
            <a:off x="4824032" y="2762885"/>
            <a:ext cx="426178" cy="580117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/>
          <p:nvPr/>
        </p:nvSpPr>
        <p:spPr>
          <a:xfrm flipH="1">
            <a:off x="4765776" y="4895775"/>
            <a:ext cx="542700" cy="519682"/>
          </a:xfrm>
          <a:custGeom>
            <a:rect b="b" l="l" r="r" t="t"/>
            <a:pathLst>
              <a:path extrusionOk="0" h="3248012" w="324000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 rot="-4393041">
            <a:off x="4771835" y="3886588"/>
            <a:ext cx="530595" cy="531318"/>
          </a:xfrm>
          <a:custGeom>
            <a:rect b="b" l="l" r="r" t="t"/>
            <a:pathLst>
              <a:path extrusionOk="0" h="3229762" w="3225370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4865427" y="5828272"/>
            <a:ext cx="343383" cy="520813"/>
          </a:xfrm>
          <a:custGeom>
            <a:rect b="b" l="l" r="r" t="t"/>
            <a:pathLst>
              <a:path extrusionOk="0" h="3255081" w="1492970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/>
          <p:nvPr/>
        </p:nvSpPr>
        <p:spPr>
          <a:xfrm>
            <a:off x="0" y="2480650"/>
            <a:ext cx="543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STATEMENT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-1" y="3652100"/>
            <a:ext cx="548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UK Railway Performance For Last Three Years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4640550" y="1609475"/>
            <a:ext cx="1528549" cy="3452952"/>
          </a:xfrm>
          <a:custGeom>
            <a:rect b="b" l="l" r="r" t="t"/>
            <a:pathLst>
              <a:path extrusionOk="0" h="2756848" w="1528549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 flipH="1" rot="-7545233">
            <a:off x="9525564" y="4556065"/>
            <a:ext cx="2017712" cy="1965864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7785613" y="5339711"/>
            <a:ext cx="219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3.2%</a:t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5812800" y="5963313"/>
            <a:ext cx="4320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Decrease in </a:t>
            </a:r>
            <a:r>
              <a:rPr b="1" lang="en-US" sz="1600">
                <a:solidFill>
                  <a:schemeClr val="lt1"/>
                </a:solidFill>
              </a:rPr>
              <a:t>Revenue Growth </a:t>
            </a:r>
            <a:endParaRPr b="1" sz="16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(averaged over three years)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2632471" y="135744"/>
            <a:ext cx="69270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6843" r="36843" t="0"/>
          <a:stretch/>
        </p:blipFill>
        <p:spPr>
          <a:xfrm flipH="1">
            <a:off x="12002273" y="6622618"/>
            <a:ext cx="84952" cy="4571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66" name="Google Shape;166;p5"/>
          <p:cNvSpPr txBox="1"/>
          <p:nvPr/>
        </p:nvSpPr>
        <p:spPr>
          <a:xfrm>
            <a:off x="741602" y="1537415"/>
            <a:ext cx="53544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Revenue Perspective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00" y="2435256"/>
            <a:ext cx="8480478" cy="223170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 txBox="1"/>
          <p:nvPr/>
        </p:nvSpPr>
        <p:spPr>
          <a:xfrm>
            <a:off x="0" y="6526200"/>
            <a:ext cx="2469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Source: Office of Rail and Road (ORR)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48c4e430d_0_78"/>
          <p:cNvSpPr/>
          <p:nvPr/>
        </p:nvSpPr>
        <p:spPr>
          <a:xfrm flipH="1" rot="-7545233">
            <a:off x="9866039" y="4533565"/>
            <a:ext cx="2017712" cy="1965864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a48c4e430d_0_78"/>
          <p:cNvSpPr txBox="1"/>
          <p:nvPr/>
        </p:nvSpPr>
        <p:spPr>
          <a:xfrm>
            <a:off x="8471963" y="2101061"/>
            <a:ext cx="219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-19.26%</a:t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a48c4e430d_0_78"/>
          <p:cNvSpPr txBox="1"/>
          <p:nvPr/>
        </p:nvSpPr>
        <p:spPr>
          <a:xfrm>
            <a:off x="7345650" y="2745425"/>
            <a:ext cx="33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Decrease in Private Investments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48c4e430d_0_78"/>
          <p:cNvSpPr txBox="1"/>
          <p:nvPr/>
        </p:nvSpPr>
        <p:spPr>
          <a:xfrm>
            <a:off x="2632471" y="135744"/>
            <a:ext cx="69270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a48c4e430d_0_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6841" r="36844" t="0"/>
          <a:stretch/>
        </p:blipFill>
        <p:spPr>
          <a:xfrm flipH="1">
            <a:off x="12002325" y="6622618"/>
            <a:ext cx="84900" cy="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78" name="Google Shape;178;ga48c4e430d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681" y="4499101"/>
            <a:ext cx="7011007" cy="20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a48c4e430d_0_78"/>
          <p:cNvSpPr txBox="1"/>
          <p:nvPr/>
        </p:nvSpPr>
        <p:spPr>
          <a:xfrm>
            <a:off x="546677" y="1142965"/>
            <a:ext cx="53544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Private Investment </a:t>
            </a:r>
            <a:r>
              <a:rPr b="1" lang="en-US" sz="2700">
                <a:solidFill>
                  <a:schemeClr val="lt1"/>
                </a:solidFill>
              </a:rPr>
              <a:t>Perspective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a48c4e430d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675" y="1730115"/>
            <a:ext cx="6317005" cy="209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a48c4e430d_0_78"/>
          <p:cNvSpPr txBox="1"/>
          <p:nvPr/>
        </p:nvSpPr>
        <p:spPr>
          <a:xfrm>
            <a:off x="546675" y="4037475"/>
            <a:ext cx="5107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Passenger Count Perspective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a48c4e430d_0_78"/>
          <p:cNvSpPr txBox="1"/>
          <p:nvPr/>
        </p:nvSpPr>
        <p:spPr>
          <a:xfrm>
            <a:off x="0" y="6526200"/>
            <a:ext cx="2469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Source: Office of Rail and Road (ORR)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/>
          <p:nvPr/>
        </p:nvSpPr>
        <p:spPr>
          <a:xfrm>
            <a:off x="0" y="4524863"/>
            <a:ext cx="12192000" cy="23331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8" name="Google Shape;188;p6"/>
          <p:cNvGraphicFramePr/>
          <p:nvPr/>
        </p:nvGraphicFramePr>
        <p:xfrm>
          <a:off x="6588518" y="4755548"/>
          <a:ext cx="1660648" cy="1721165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89" name="Google Shape;189;p6"/>
          <p:cNvSpPr txBox="1"/>
          <p:nvPr/>
        </p:nvSpPr>
        <p:spPr>
          <a:xfrm>
            <a:off x="686900" y="5728201"/>
            <a:ext cx="409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75% Women and 80% Men are digitally literate in UK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million active social media users in 2020</a:t>
            </a:r>
            <a:endParaRPr sz="1200">
              <a:solidFill>
                <a:schemeClr val="lt1"/>
              </a:solidFill>
            </a:endParaRPr>
          </a:p>
        </p:txBody>
      </p:sp>
      <p:graphicFrame>
        <p:nvGraphicFramePr>
          <p:cNvPr id="190" name="Google Shape;190;p6"/>
          <p:cNvGraphicFramePr/>
          <p:nvPr/>
        </p:nvGraphicFramePr>
        <p:xfrm>
          <a:off x="8820366" y="4758274"/>
          <a:ext cx="1660648" cy="1721165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191" name="Google Shape;191;p6"/>
          <p:cNvSpPr/>
          <p:nvPr/>
        </p:nvSpPr>
        <p:spPr>
          <a:xfrm>
            <a:off x="6963820" y="5128911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6952968" y="5363790"/>
            <a:ext cx="9361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75%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9193490" y="5128911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9182638" y="5363790"/>
            <a:ext cx="9361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84%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/>
          <p:nvPr/>
        </p:nvSpPr>
        <p:spPr>
          <a:xfrm rot="10800000">
            <a:off x="5465396" y="4878523"/>
            <a:ext cx="694106" cy="1480665"/>
          </a:xfrm>
          <a:custGeom>
            <a:rect b="b" l="l" r="r" t="t"/>
            <a:pathLst>
              <a:path extrusionOk="0" h="3959924" w="1856332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/>
          <p:nvPr/>
        </p:nvSpPr>
        <p:spPr>
          <a:xfrm flipH="1">
            <a:off x="10882632" y="4898367"/>
            <a:ext cx="547119" cy="1440976"/>
          </a:xfrm>
          <a:custGeom>
            <a:rect b="b" l="l" r="r" t="t"/>
            <a:pathLst>
              <a:path extrusionOk="0" h="3923699" w="1489775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676041" y="4524863"/>
            <a:ext cx="3545182" cy="1296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UK Digital Literacy</a:t>
            </a:r>
            <a:endParaRPr b="0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6"/>
          <p:cNvPicPr preferRelativeResize="0"/>
          <p:nvPr/>
        </p:nvPicPr>
        <p:blipFill rotWithShape="1">
          <a:blip r:embed="rId5">
            <a:alphaModFix/>
          </a:blip>
          <a:srcRect b="12924" l="2458" r="-1605" t="-469"/>
          <a:stretch/>
        </p:blipFill>
        <p:spPr>
          <a:xfrm>
            <a:off x="4838725" y="108846"/>
            <a:ext cx="3981641" cy="288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84413"/>
            <a:ext cx="4792612" cy="213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/>
          <p:cNvPicPr preferRelativeResize="0"/>
          <p:nvPr/>
        </p:nvPicPr>
        <p:blipFill rotWithShape="1">
          <a:blip r:embed="rId7">
            <a:alphaModFix/>
          </a:blip>
          <a:srcRect b="11761" l="-1102" r="1101" t="-11762"/>
          <a:stretch/>
        </p:blipFill>
        <p:spPr>
          <a:xfrm>
            <a:off x="8387509" y="-319563"/>
            <a:ext cx="3763036" cy="325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 rotWithShape="1">
          <a:blip r:embed="rId8">
            <a:alphaModFix/>
          </a:blip>
          <a:srcRect b="79578" l="0" r="0" t="0"/>
          <a:stretch/>
        </p:blipFill>
        <p:spPr>
          <a:xfrm>
            <a:off x="5497018" y="3204227"/>
            <a:ext cx="6694982" cy="104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"/>
          <p:cNvPicPr preferRelativeResize="0"/>
          <p:nvPr/>
        </p:nvPicPr>
        <p:blipFill rotWithShape="1">
          <a:blip r:embed="rId9">
            <a:alphaModFix/>
          </a:blip>
          <a:srcRect b="84068" l="1" r="3050" t="0"/>
          <a:stretch/>
        </p:blipFill>
        <p:spPr>
          <a:xfrm>
            <a:off x="41455" y="3178593"/>
            <a:ext cx="5700584" cy="84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55552" y="1276286"/>
            <a:ext cx="4513556" cy="139690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/>
          <p:nvPr/>
        </p:nvSpPr>
        <p:spPr>
          <a:xfrm>
            <a:off x="0" y="6526200"/>
            <a:ext cx="2469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Source: UK Gov Website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"/>
          <p:cNvSpPr txBox="1"/>
          <p:nvPr/>
        </p:nvSpPr>
        <p:spPr>
          <a:xfrm>
            <a:off x="-50" y="3320076"/>
            <a:ext cx="60960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 Three Year Vision</a:t>
            </a:r>
            <a:r>
              <a:rPr lang="en-US" sz="2400">
                <a:solidFill>
                  <a:schemeClr val="lt1"/>
                </a:solidFill>
              </a:rPr>
              <a:t> 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and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Plan Of Action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“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</a:t>
            </a:r>
            <a:r>
              <a:rPr lang="en-US" sz="2400">
                <a:solidFill>
                  <a:schemeClr val="lt1"/>
                </a:solidFill>
              </a:rPr>
              <a:t>Centric”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 txBox="1"/>
          <p:nvPr/>
        </p:nvSpPr>
        <p:spPr>
          <a:xfrm>
            <a:off x="1" y="2480642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STRATEGY MAP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5377225" y="2050575"/>
            <a:ext cx="1528549" cy="3397815"/>
          </a:xfrm>
          <a:custGeom>
            <a:rect b="b" l="l" r="r" t="t"/>
            <a:pathLst>
              <a:path extrusionOk="0" h="2756848" w="1528549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48c4e430d_0_8"/>
          <p:cNvSpPr txBox="1"/>
          <p:nvPr/>
        </p:nvSpPr>
        <p:spPr>
          <a:xfrm>
            <a:off x="3184650" y="62250"/>
            <a:ext cx="5822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STRATEGY MAP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a48c4e430d_0_8"/>
          <p:cNvSpPr txBox="1"/>
          <p:nvPr/>
        </p:nvSpPr>
        <p:spPr>
          <a:xfrm>
            <a:off x="1030353" y="5110999"/>
            <a:ext cx="99414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8" name="Google Shape;218;ga48c4e430d_0_8"/>
          <p:cNvSpPr txBox="1"/>
          <p:nvPr/>
        </p:nvSpPr>
        <p:spPr>
          <a:xfrm>
            <a:off x="3139063" y="5397924"/>
            <a:ext cx="15900" cy="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9" name="Google Shape;219;ga48c4e430d_0_8"/>
          <p:cNvSpPr txBox="1"/>
          <p:nvPr/>
        </p:nvSpPr>
        <p:spPr>
          <a:xfrm>
            <a:off x="1449980" y="3645535"/>
            <a:ext cx="2791500" cy="36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D5DDF">
                <a:alpha val="97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0" name="Google Shape;220;ga48c4e430d_0_8"/>
          <p:cNvSpPr/>
          <p:nvPr/>
        </p:nvSpPr>
        <p:spPr>
          <a:xfrm>
            <a:off x="956992" y="4537149"/>
            <a:ext cx="7677000" cy="14733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221" name="Google Shape;221;ga48c4e430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13" y="1143750"/>
            <a:ext cx="8830148" cy="55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a48c4e430d_0_8"/>
          <p:cNvSpPr/>
          <p:nvPr/>
        </p:nvSpPr>
        <p:spPr>
          <a:xfrm>
            <a:off x="854896" y="1352397"/>
            <a:ext cx="7640100" cy="5262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23" name="Google Shape;223;ga48c4e430d_0_8"/>
          <p:cNvSpPr/>
          <p:nvPr/>
        </p:nvSpPr>
        <p:spPr>
          <a:xfrm>
            <a:off x="769747" y="1951367"/>
            <a:ext cx="7640100" cy="7821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24" name="Google Shape;224;ga48c4e430d_0_8"/>
          <p:cNvSpPr/>
          <p:nvPr/>
        </p:nvSpPr>
        <p:spPr>
          <a:xfrm>
            <a:off x="854896" y="2959718"/>
            <a:ext cx="7640100" cy="13512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25" name="Google Shape;225;ga48c4e430d_0_8"/>
          <p:cNvSpPr/>
          <p:nvPr/>
        </p:nvSpPr>
        <p:spPr>
          <a:xfrm>
            <a:off x="1030353" y="4621047"/>
            <a:ext cx="7560900" cy="1473300"/>
          </a:xfrm>
          <a:prstGeom prst="ellipse">
            <a:avLst/>
          </a:prstGeom>
          <a:solidFill>
            <a:srgbClr val="C9DAF8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26" name="Google Shape;226;ga48c4e430d_0_8"/>
          <p:cNvSpPr/>
          <p:nvPr/>
        </p:nvSpPr>
        <p:spPr>
          <a:xfrm rot="-5400000">
            <a:off x="8696508" y="1282853"/>
            <a:ext cx="309600" cy="44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a48c4e430d_0_8"/>
          <p:cNvSpPr txBox="1"/>
          <p:nvPr/>
        </p:nvSpPr>
        <p:spPr>
          <a:xfrm>
            <a:off x="9221501" y="2186227"/>
            <a:ext cx="2055000" cy="45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Customer Perspective</a:t>
            </a:r>
            <a:endParaRPr b="1"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8" name="Google Shape;228;ga48c4e430d_0_8"/>
          <p:cNvSpPr/>
          <p:nvPr/>
        </p:nvSpPr>
        <p:spPr>
          <a:xfrm rot="-5400000">
            <a:off x="8660869" y="2116787"/>
            <a:ext cx="309600" cy="44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a48c4e430d_0_8"/>
          <p:cNvSpPr/>
          <p:nvPr/>
        </p:nvSpPr>
        <p:spPr>
          <a:xfrm rot="-5400000">
            <a:off x="8703444" y="3332998"/>
            <a:ext cx="309600" cy="44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a48c4e430d_0_8"/>
          <p:cNvSpPr/>
          <p:nvPr/>
        </p:nvSpPr>
        <p:spPr>
          <a:xfrm rot="-5400000">
            <a:off x="8703316" y="5133349"/>
            <a:ext cx="309600" cy="448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a48c4e430d_0_8"/>
          <p:cNvSpPr txBox="1"/>
          <p:nvPr/>
        </p:nvSpPr>
        <p:spPr>
          <a:xfrm>
            <a:off x="9221501" y="3405968"/>
            <a:ext cx="1931100" cy="45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Process Perspective</a:t>
            </a:r>
            <a:endParaRPr b="1"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2" name="Google Shape;232;ga48c4e430d_0_8"/>
          <p:cNvSpPr txBox="1"/>
          <p:nvPr/>
        </p:nvSpPr>
        <p:spPr>
          <a:xfrm>
            <a:off x="9125012" y="5202811"/>
            <a:ext cx="2724300" cy="72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Learning Growth Perspective</a:t>
            </a:r>
            <a:endParaRPr b="1"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3" name="Google Shape;233;ga48c4e430d_0_8"/>
          <p:cNvSpPr txBox="1"/>
          <p:nvPr/>
        </p:nvSpPr>
        <p:spPr>
          <a:xfrm>
            <a:off x="9207854" y="1277676"/>
            <a:ext cx="1959000" cy="45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Financial Perspective</a:t>
            </a:r>
            <a:endParaRPr b="1"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4" name="Google Shape;234;ga48c4e430d_0_8"/>
          <p:cNvSpPr/>
          <p:nvPr/>
        </p:nvSpPr>
        <p:spPr>
          <a:xfrm rot="2700000">
            <a:off x="10990484" y="5863708"/>
            <a:ext cx="591914" cy="919698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ver and End Slide Master">
  <a:themeElements>
    <a:clrScheme name="mobi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mobi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2018-04-24T17:14:44Z</dcterms:created>
  <dc:creator>Allppt.com;Googleslidesppt.com</dc:creator>
</cp:coreProperties>
</file>